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80" r:id="rId1"/>
  </p:sldMasterIdLst>
  <p:notesMasterIdLst>
    <p:notesMasterId r:id="rId47"/>
  </p:notesMasterIdLst>
  <p:handoutMasterIdLst>
    <p:handoutMasterId r:id="rId48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88" r:id="rId33"/>
    <p:sldId id="289" r:id="rId34"/>
    <p:sldId id="290" r:id="rId35"/>
    <p:sldId id="291" r:id="rId36"/>
    <p:sldId id="292" r:id="rId37"/>
    <p:sldId id="293" r:id="rId38"/>
    <p:sldId id="294" r:id="rId39"/>
    <p:sldId id="296" r:id="rId40"/>
    <p:sldId id="297" r:id="rId41"/>
    <p:sldId id="298" r:id="rId42"/>
    <p:sldId id="299" r:id="rId43"/>
    <p:sldId id="300" r:id="rId44"/>
    <p:sldId id="301" r:id="rId45"/>
    <p:sldId id="302" r:id="rId46"/>
  </p:sldIdLst>
  <p:sldSz cx="9144000" cy="5143500" type="screen16x9"/>
  <p:notesSz cx="6858000" cy="9144000"/>
  <p:defaultTextStyle>
    <a:defPPr>
      <a:defRPr lang="ko-KR"/>
    </a:defPPr>
    <a:lvl1pPr marL="0" algn="l" defTabSz="685800" rtl="0" eaLnBrk="1" latinLnBrk="1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1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1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1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1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1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1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1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1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19">
          <p15:clr>
            <a:srgbClr val="A4A3A4"/>
          </p15:clr>
        </p15:guide>
        <p15:guide id="2" pos="2879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666" autoAdjust="0"/>
    <p:restoredTop sz="94660"/>
  </p:normalViewPr>
  <p:slideViewPr>
    <p:cSldViewPr snapToGrid="0">
      <p:cViewPr varScale="1">
        <p:scale>
          <a:sx n="80" d="100"/>
          <a:sy n="80" d="100"/>
        </p:scale>
        <p:origin x="114" y="1200"/>
      </p:cViewPr>
      <p:guideLst>
        <p:guide orient="horz" pos="1619"/>
        <p:guide pos="2879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 snapToGrid="0" showGuides="1">
      <p:cViewPr varScale="1">
        <p:scale>
          <a:sx n="85" d="100"/>
          <a:sy n="85" d="100"/>
        </p:scale>
        <p:origin x="150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notesMaster" Target="notesMasters/notesMaster1.xml"/><Relationship Id="rId50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handoutMaster" Target="handoutMasters/handoutMaster1.xml"/><Relationship Id="rId8" Type="http://schemas.openxmlformats.org/officeDocument/2006/relationships/slide" Target="slides/slide7.xml"/><Relationship Id="rId51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/>
          <a:lstStyle>
            <a:lvl1pPr algn="l">
              <a:defRPr sz="1200"/>
            </a:lvl1pPr>
          </a:lstStyle>
          <a:p>
            <a:pPr lvl="0">
              <a:defRPr/>
            </a:pP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/>
          <a:lstStyle>
            <a:lvl1pPr algn="r">
              <a:defRPr sz="1200"/>
            </a:lvl1pPr>
          </a:lstStyle>
          <a:p>
            <a:pPr lvl="0">
              <a:defRPr/>
            </a:pPr>
            <a:fld id="{B301CB55-4CA6-4C3B-B69B-CC106615E6C0}" type="datetime1">
              <a:rPr lang="ko-KR" altLang="en-US"/>
              <a:pPr lvl="0">
                <a:defRPr/>
              </a:pPr>
              <a:t>2024-04-02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anchor="b"/>
          <a:lstStyle>
            <a:lvl1pPr algn="l">
              <a:defRPr sz="1200"/>
            </a:lvl1pPr>
          </a:lstStyle>
          <a:p>
            <a:pPr lvl="0">
              <a:defRPr/>
            </a:pPr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anchor="b"/>
          <a:lstStyle>
            <a:lvl1pPr algn="r">
              <a:defRPr sz="1200"/>
            </a:lvl1pPr>
          </a:lstStyle>
          <a:p>
            <a:pPr lvl="0">
              <a:defRPr/>
            </a:pPr>
            <a:fld id="{54B23E43-DA75-4605-862F-A680242C5F42}" type="slidenum">
              <a:rPr lang="ko-KR" altLang="en-US"/>
              <a:pPr lvl="0"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7915291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/>
          <a:lstStyle>
            <a:lvl1pPr algn="l">
              <a:defRPr sz="1200"/>
            </a:lvl1pPr>
          </a:lstStyle>
          <a:p>
            <a:pPr lvl="0">
              <a:defRPr/>
            </a:pP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/>
          <a:lstStyle>
            <a:lvl1pPr algn="r">
              <a:defRPr sz="1200"/>
            </a:lvl1pPr>
          </a:lstStyle>
          <a:p>
            <a:pPr lvl="0">
              <a:defRPr/>
            </a:pPr>
            <a:fld id="{7260926B-BD8A-4FDF-B59A-0ED170073E61}" type="datetime1">
              <a:rPr lang="ko-KR" altLang="en-US"/>
              <a:pPr lvl="0">
                <a:defRPr/>
              </a:pPr>
              <a:t>2024-04-02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 noTextEdi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anchor="ctr"/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/>
          <a:lstStyle/>
          <a:p>
            <a:pPr lvl="0">
              <a:defRPr/>
            </a:pPr>
            <a:r>
              <a:rPr lang="ko-KR" altLang="en-US"/>
              <a:t>마스터 텍스트 스타일을 편집합니다</a:t>
            </a:r>
          </a:p>
          <a:p>
            <a:pPr lvl="1">
              <a:defRPr/>
            </a:pPr>
            <a:r>
              <a:rPr lang="ko-KR" altLang="en-US"/>
              <a:t>둘째 수준</a:t>
            </a:r>
          </a:p>
          <a:p>
            <a:pPr lvl="2">
              <a:defRPr/>
            </a:pPr>
            <a:r>
              <a:rPr lang="ko-KR" altLang="en-US"/>
              <a:t>셋째 수준</a:t>
            </a:r>
          </a:p>
          <a:p>
            <a:pPr lvl="3">
              <a:defRPr/>
            </a:pPr>
            <a:r>
              <a:rPr lang="ko-KR" altLang="en-US"/>
              <a:t>넷째 수준</a:t>
            </a:r>
          </a:p>
          <a:p>
            <a:pPr lvl="4">
              <a:defRPr/>
            </a:pPr>
            <a:r>
              <a:rPr lang="ko-KR" altLang="en-US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anchor="b"/>
          <a:lstStyle>
            <a:lvl1pPr algn="l">
              <a:defRPr sz="1200"/>
            </a:lvl1pPr>
          </a:lstStyle>
          <a:p>
            <a:pPr lvl="0">
              <a:defRPr/>
            </a:pPr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anchor="b"/>
          <a:lstStyle>
            <a:lvl1pPr algn="r">
              <a:defRPr sz="1200"/>
            </a:lvl1pPr>
          </a:lstStyle>
          <a:p>
            <a:pPr lvl="0">
              <a:defRPr/>
            </a:pPr>
            <a:fld id="{B6DCC8D6-1E91-44CD-B0E4-90C6B5EF778A}" type="slidenum">
              <a:rPr lang="ko-KR" altLang="en-US"/>
              <a:pPr lvl="0"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53083521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bg>
      <p:bgPr>
        <a:solidFill>
          <a:srgbClr val="F8EED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주형, 원활한, 그릇, 컵, 칼, 포크, 숟가락, 찻주전자, 케이크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85750" y="0"/>
            <a:ext cx="51435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주형, 원활한, 그릇, 컵, 칼, 포크, 숟가락, 찻주전자, 케이크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7750" y="0"/>
            <a:ext cx="51435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모서리가 둥근 직사각형 4"/>
          <p:cNvSpPr/>
          <p:nvPr userDrawn="1"/>
        </p:nvSpPr>
        <p:spPr>
          <a:xfrm>
            <a:off x="152400" y="171450"/>
            <a:ext cx="8826500" cy="4800600"/>
          </a:xfrm>
          <a:prstGeom prst="roundRect">
            <a:avLst>
              <a:gd name="adj" fmla="val 4844"/>
            </a:avLst>
          </a:prstGeom>
          <a:solidFill>
            <a:schemeClr val="bg1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5845110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제목 슬라이드">
    <p:bg>
      <p:bgPr>
        <a:solidFill>
          <a:srgbClr val="F8F7D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순서도: 대체 처리 6"/>
          <p:cNvSpPr/>
          <p:nvPr userDrawn="1"/>
        </p:nvSpPr>
        <p:spPr>
          <a:xfrm rot="20700000">
            <a:off x="867799" y="322729"/>
            <a:ext cx="7272154" cy="4820771"/>
          </a:xfrm>
          <a:prstGeom prst="flowChartAlternateProcess">
            <a:avLst/>
          </a:prstGeom>
          <a:solidFill>
            <a:schemeClr val="bg1">
              <a:alpha val="7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881443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구역 머리글">
    <p:bg>
      <p:bgPr>
        <a:solidFill>
          <a:srgbClr val="F8F7D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모서리가 둥근 직사각형 2"/>
          <p:cNvSpPr/>
          <p:nvPr userDrawn="1"/>
        </p:nvSpPr>
        <p:spPr>
          <a:xfrm>
            <a:off x="464457" y="1068371"/>
            <a:ext cx="8220137" cy="3732985"/>
          </a:xfrm>
          <a:prstGeom prst="roundRect">
            <a:avLst>
              <a:gd name="adj" fmla="val 7225"/>
            </a:avLst>
          </a:prstGeom>
          <a:solidFill>
            <a:schemeClr val="bg1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53413700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1B990-37BA-4311-84B4-A889E59C992F}" type="datetimeFigureOut">
              <a:rPr lang="ko-KR" altLang="en-US" smtClean="0"/>
              <a:t>2024-04-02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B00E42-A169-4B27-96BF-DFD028791D6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9876174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1B990-37BA-4311-84B4-A889E59C992F}" type="datetimeFigureOut">
              <a:rPr lang="ko-KR" altLang="en-US" smtClean="0"/>
              <a:t>2024-04-02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B00E42-A169-4B27-96BF-DFD028791D6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049320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1B990-37BA-4311-84B4-A889E59C992F}" type="datetimeFigureOut">
              <a:rPr lang="ko-KR" altLang="en-US" smtClean="0"/>
              <a:t>2024-04-02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B00E42-A169-4B27-96BF-DFD028791D6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699560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1B990-37BA-4311-84B4-A889E59C992F}" type="datetimeFigureOut">
              <a:rPr lang="ko-KR" altLang="en-US" smtClean="0"/>
              <a:t>2024-04-02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B00E42-A169-4B27-96BF-DFD028791D6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1517741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1B990-37BA-4311-84B4-A889E59C992F}" type="datetimeFigureOut">
              <a:rPr lang="ko-KR" altLang="en-US" smtClean="0"/>
              <a:t>2024-04-02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B00E42-A169-4B27-96BF-DFD028791D6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3598392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ko-KR" altLang="en-US" smtClean="0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1B990-37BA-4311-84B4-A889E59C992F}" type="datetimeFigureOut">
              <a:rPr lang="ko-KR" altLang="en-US" smtClean="0"/>
              <a:t>2024-04-02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B00E42-A169-4B27-96BF-DFD028791D6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0323239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1B990-37BA-4311-84B4-A889E59C992F}" type="datetimeFigureOut">
              <a:rPr lang="ko-KR" altLang="en-US" smtClean="0"/>
              <a:t>2024-04-02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B00E42-A169-4B27-96BF-DFD028791D6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2131886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1B990-37BA-4311-84B4-A889E59C992F}" type="datetimeFigureOut">
              <a:rPr lang="ko-KR" altLang="en-US" smtClean="0"/>
              <a:t>2024-04-02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B00E42-A169-4B27-96BF-DFD028791D6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057328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Papertexture, Texture, Paper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551607" y="-2516805"/>
            <a:ext cx="5926137" cy="93944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직사각형 4"/>
          <p:cNvSpPr/>
          <p:nvPr userDrawn="1"/>
        </p:nvSpPr>
        <p:spPr>
          <a:xfrm rot="16481743">
            <a:off x="913725" y="-1476759"/>
            <a:ext cx="7201902" cy="731437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221103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검은 그림자가있는 흰색 벽 페인트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343187" y="-2238537"/>
            <a:ext cx="6457626" cy="914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576035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검은 그림자가있는 흰색 벽 페인트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343187" y="-2238537"/>
            <a:ext cx="6457626" cy="914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모서리가 둥근 직사각형 3"/>
          <p:cNvSpPr/>
          <p:nvPr userDrawn="1"/>
        </p:nvSpPr>
        <p:spPr>
          <a:xfrm>
            <a:off x="464457" y="1068371"/>
            <a:ext cx="8220137" cy="3732985"/>
          </a:xfrm>
          <a:prstGeom prst="roundRect">
            <a:avLst>
              <a:gd name="adj" fmla="val 7225"/>
            </a:avLst>
          </a:prstGeom>
          <a:solidFill>
            <a:schemeClr val="bg1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49079793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제목 및 내용">
    <p:bg>
      <p:bgPr>
        <a:solidFill>
          <a:srgbClr val="F9E7E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주방용 칼, 칼, 포크 숟가락, 초록, 실루엣, 하얀색, 배경"/>
          <p:cNvPicPr>
            <a:picLocks noChangeAspect="1" noChangeArrowheads="1"/>
          </p:cNvPicPr>
          <p:nvPr userDrawn="1"/>
        </p:nvPicPr>
        <p:blipFill>
          <a:blip r:embed="rId2" cstate="print">
            <a:duotone>
              <a:prstClr val="black"/>
              <a:srgbClr val="F1C5C5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18425" y="3659186"/>
            <a:ext cx="1254125" cy="1254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3641887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제목 및 내용">
    <p:bg>
      <p:bgPr>
        <a:solidFill>
          <a:srgbClr val="F9E7E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순서도: 대체 처리 2"/>
          <p:cNvSpPr/>
          <p:nvPr userDrawn="1"/>
        </p:nvSpPr>
        <p:spPr>
          <a:xfrm rot="20700000">
            <a:off x="867799" y="322729"/>
            <a:ext cx="7272154" cy="4820771"/>
          </a:xfrm>
          <a:prstGeom prst="flowChartAlternateProcess">
            <a:avLst/>
          </a:prstGeom>
          <a:solidFill>
            <a:schemeClr val="bg1">
              <a:alpha val="7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5826888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제목 및 내용">
    <p:bg>
      <p:bgPr>
        <a:solidFill>
          <a:srgbClr val="F9E7E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모서리가 둥근 직사각형 2"/>
          <p:cNvSpPr/>
          <p:nvPr userDrawn="1"/>
        </p:nvSpPr>
        <p:spPr>
          <a:xfrm>
            <a:off x="464457" y="1068371"/>
            <a:ext cx="8220137" cy="3732985"/>
          </a:xfrm>
          <a:prstGeom prst="roundRect">
            <a:avLst>
              <a:gd name="adj" fmla="val 7225"/>
            </a:avLst>
          </a:prstGeom>
          <a:solidFill>
            <a:schemeClr val="bg1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6132943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구역 머리글">
    <p:bg>
      <p:bgPr>
        <a:solidFill>
          <a:srgbClr val="F8F7D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주방용 칼, 칼, 포크 숟가락, 초록, 실루엣, 하얀색, 배경"/>
          <p:cNvPicPr>
            <a:picLocks noChangeAspect="1" noChangeArrowheads="1"/>
          </p:cNvPicPr>
          <p:nvPr userDrawn="1"/>
        </p:nvPicPr>
        <p:blipFill>
          <a:blip r:embed="rId2" cstate="print">
            <a:duotone>
              <a:prstClr val="black"/>
              <a:srgbClr val="F3F2C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8600" y="3825874"/>
            <a:ext cx="1117600" cy="1117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3741512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구역 머리글">
    <p:bg>
      <p:bgPr>
        <a:solidFill>
          <a:srgbClr val="F8F7D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9419936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41B990-37BA-4311-84B4-A889E59C992F}" type="datetimeFigureOut">
              <a:rPr lang="ko-KR" altLang="en-US" smtClean="0"/>
              <a:t>2024-04-02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DB00E42-A169-4B27-96BF-DFD028791D6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415445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77" r:id="rId2"/>
    <p:sldLayoutId id="2147483662" r:id="rId3"/>
    <p:sldLayoutId id="2147483673" r:id="rId4"/>
    <p:sldLayoutId id="2147483672" r:id="rId5"/>
    <p:sldLayoutId id="2147483678" r:id="rId6"/>
    <p:sldLayoutId id="2147483674" r:id="rId7"/>
    <p:sldLayoutId id="2147483663" r:id="rId8"/>
    <p:sldLayoutId id="2147483679" r:id="rId9"/>
    <p:sldLayoutId id="2147483676" r:id="rId10"/>
    <p:sldLayoutId id="2147483675" r:id="rId11"/>
    <p:sldLayoutId id="2147483664" r:id="rId12"/>
    <p:sldLayoutId id="2147483665" r:id="rId13"/>
    <p:sldLayoutId id="2147483666" r:id="rId14"/>
    <p:sldLayoutId id="2147483667" r:id="rId15"/>
    <p:sldLayoutId id="2147483668" r:id="rId16"/>
    <p:sldLayoutId id="2147483669" r:id="rId17"/>
    <p:sldLayoutId id="2147483670" r:id="rId18"/>
    <p:sldLayoutId id="2147483671" r:id="rId19"/>
  </p:sldLayoutIdLst>
  <p:timing>
    <p:tnLst>
      <p:par>
        <p:cTn id="1" dur="indefinite" restart="never" nodeType="tmRoot"/>
      </p:par>
    </p:tnLst>
  </p:timing>
  <p:txStyles>
    <p:titleStyle>
      <a:lvl1pPr algn="l" defTabSz="685800" rtl="0" eaLnBrk="1" latinLnBrk="1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1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hyperlink" Target="https://www.youtube.com/watch?v=VPriFZWa188" TargetMode="Externa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ii5GnRtp6As" TargetMode="External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png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/>
        </p:nvPicPr>
        <p:blipFill rotWithShape="1">
          <a:blip r:embed="rId2"/>
          <a:srcRect l="2070" r="1725"/>
          <a:stretch/>
        </p:blipFill>
        <p:spPr>
          <a:xfrm>
            <a:off x="2690461" y="836522"/>
            <a:ext cx="3623310" cy="990166"/>
          </a:xfrm>
          <a:prstGeom prst="rect">
            <a:avLst/>
          </a:prstGeom>
        </p:spPr>
      </p:pic>
      <p:pic>
        <p:nvPicPr>
          <p:cNvPr id="3" name="그림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28134" y="2353457"/>
            <a:ext cx="3269559" cy="2539400"/>
          </a:xfrm>
          <a:prstGeom prst="rect">
            <a:avLst/>
          </a:prstGeom>
        </p:spPr>
      </p:pic>
      <p:pic>
        <p:nvPicPr>
          <p:cNvPr id="5" name="그림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69389" y="1826688"/>
            <a:ext cx="3404235" cy="24968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28351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모서리가 둥근 직사각형 1"/>
          <p:cNvSpPr/>
          <p:nvPr/>
        </p:nvSpPr>
        <p:spPr>
          <a:xfrm>
            <a:off x="469324" y="374921"/>
            <a:ext cx="1551308" cy="419100"/>
          </a:xfrm>
          <a:prstGeom prst="roundRect">
            <a:avLst>
              <a:gd name="adj" fmla="val 16667"/>
            </a:avLst>
          </a:prstGeom>
          <a:solidFill>
            <a:schemeClr val="accent2">
              <a:lumMod val="60000"/>
              <a:lumOff val="40000"/>
            </a:schemeClr>
          </a:solidFill>
          <a:ln w="25400" cap="flat" cmpd="sng" algn="ctr">
            <a:noFill/>
            <a:prstDash val="solid"/>
          </a:ln>
        </p:spPr>
        <p:txBody>
          <a:bodyPr anchor="ctr"/>
          <a:lstStyle/>
          <a:p>
            <a:pPr marL="0" marR="0" lvl="0" indent="0" algn="ctr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pPr>
            <a:r>
              <a:rPr lang="ko-KR" altLang="en-US" sz="1800" dirty="0" smtClean="0">
                <a:solidFill>
                  <a:schemeClr val="bg2">
                    <a:lumMod val="25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활동 </a:t>
            </a:r>
            <a:r>
              <a:rPr lang="en-US" altLang="ko-KR" sz="1800" dirty="0" smtClean="0">
                <a:solidFill>
                  <a:schemeClr val="bg2">
                    <a:lumMod val="25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1</a:t>
            </a:r>
          </a:p>
        </p:txBody>
      </p:sp>
      <p:sp>
        <p:nvSpPr>
          <p:cNvPr id="3" name="Google Shape;4926;p53"/>
          <p:cNvSpPr txBox="1">
            <a:spLocks/>
          </p:cNvSpPr>
          <p:nvPr/>
        </p:nvSpPr>
        <p:spPr>
          <a:xfrm>
            <a:off x="2134932" y="411146"/>
            <a:ext cx="6450268" cy="34665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defRPr/>
            </a:pPr>
            <a:r>
              <a:rPr lang="ko-KR" altLang="en-US" sz="28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중국은 어떤 나라일까요</a:t>
            </a:r>
            <a:r>
              <a:rPr lang="en-US" altLang="ko-KR" sz="28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?</a:t>
            </a:r>
            <a:endParaRPr lang="en-US" altLang="ko-KR" sz="2800" b="1" dirty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</p:txBody>
      </p:sp>
      <p:sp>
        <p:nvSpPr>
          <p:cNvPr id="10" name="모서리가 둥근 사각형 설명선 9"/>
          <p:cNvSpPr/>
          <p:nvPr/>
        </p:nvSpPr>
        <p:spPr>
          <a:xfrm>
            <a:off x="4711700" y="3178629"/>
            <a:ext cx="3314699" cy="1128943"/>
          </a:xfrm>
          <a:prstGeom prst="wedgeRoundRectCallout">
            <a:avLst>
              <a:gd name="adj1" fmla="val -66460"/>
              <a:gd name="adj2" fmla="val -21705"/>
              <a:gd name="adj3" fmla="val 16667"/>
            </a:avLst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600" smtClean="0">
                <a:solidFill>
                  <a:schemeClr val="bg2">
                    <a:lumMod val="10000"/>
                  </a:schemeClr>
                </a:solidFill>
                <a:latin typeface="상주다정다감체" panose="020B0600000101010101" pitchFamily="50" charset="-127"/>
                <a:ea typeface="상주다정다감체" panose="020B0600000101010101" pitchFamily="50" charset="-127"/>
                <a:cs typeface="상주곶감체" panose="020B0600000101010101" pitchFamily="50" charset="-127"/>
              </a:rPr>
              <a:t>치파오입니다</a:t>
            </a:r>
            <a:r>
              <a:rPr lang="en-US" altLang="ko-KR" sz="3600" dirty="0" smtClean="0">
                <a:solidFill>
                  <a:schemeClr val="bg2">
                    <a:lumMod val="10000"/>
                  </a:schemeClr>
                </a:solidFill>
                <a:latin typeface="상주다정다감체" panose="020B0600000101010101" pitchFamily="50" charset="-127"/>
                <a:ea typeface="상주다정다감체" panose="020B0600000101010101" pitchFamily="50" charset="-127"/>
                <a:cs typeface="상주곶감체" panose="020B0600000101010101" pitchFamily="50" charset="-127"/>
              </a:rPr>
              <a:t>.</a:t>
            </a:r>
          </a:p>
        </p:txBody>
      </p:sp>
      <p:sp>
        <p:nvSpPr>
          <p:cNvPr id="11" name="직사각형 10"/>
          <p:cNvSpPr/>
          <p:nvPr/>
        </p:nvSpPr>
        <p:spPr>
          <a:xfrm>
            <a:off x="4602860" y="1794990"/>
            <a:ext cx="3532377" cy="11264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20000"/>
              </a:lnSpc>
            </a:pPr>
            <a:r>
              <a:rPr lang="ko-KR" altLang="en-US" sz="2800" dirty="0" smtClean="0">
                <a:solidFill>
                  <a:schemeClr val="bg2">
                    <a:lumMod val="1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중국의 전통 의상은</a:t>
            </a:r>
            <a:endParaRPr lang="en-US" altLang="ko-KR" sz="2800" dirty="0" smtClean="0">
              <a:solidFill>
                <a:schemeClr val="bg2">
                  <a:lumMod val="10000"/>
                </a:schemeClr>
              </a:solidFill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  <a:p>
            <a:pPr lvl="0" algn="ctr">
              <a:lnSpc>
                <a:spcPct val="120000"/>
              </a:lnSpc>
            </a:pPr>
            <a:r>
              <a:rPr lang="ko-KR" altLang="en-US" sz="2800" dirty="0" smtClean="0">
                <a:solidFill>
                  <a:schemeClr val="bg2">
                    <a:lumMod val="1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뭐라고 부를까요</a:t>
            </a:r>
            <a:r>
              <a:rPr lang="en-US" altLang="ko-KR" sz="2800" dirty="0" smtClean="0">
                <a:solidFill>
                  <a:schemeClr val="bg2">
                    <a:lumMod val="1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?</a:t>
            </a:r>
            <a:endParaRPr lang="ko-KR" altLang="en-US" sz="2800">
              <a:solidFill>
                <a:schemeClr val="bg2">
                  <a:lumMod val="10000"/>
                </a:schemeClr>
              </a:solidFill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</p:txBody>
      </p:sp>
      <p:pic>
        <p:nvPicPr>
          <p:cNvPr id="4098" name="Picture 2" descr="チャイナドレスを着た中国の女の子のイラスト | かわいいフリー素材集 ...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5296" y="1593445"/>
            <a:ext cx="2104103" cy="28774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チャイナ服を着た男の子のイラスト | かわいいフリー素材集 いらすとや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5675" y="1499052"/>
            <a:ext cx="1868519" cy="2971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853498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모서리가 둥근 직사각형 1"/>
          <p:cNvSpPr/>
          <p:nvPr/>
        </p:nvSpPr>
        <p:spPr>
          <a:xfrm>
            <a:off x="469324" y="374921"/>
            <a:ext cx="1551308" cy="419100"/>
          </a:xfrm>
          <a:prstGeom prst="roundRect">
            <a:avLst>
              <a:gd name="adj" fmla="val 16667"/>
            </a:avLst>
          </a:prstGeom>
          <a:solidFill>
            <a:schemeClr val="accent2">
              <a:lumMod val="60000"/>
              <a:lumOff val="40000"/>
            </a:schemeClr>
          </a:solidFill>
          <a:ln w="25400" cap="flat" cmpd="sng" algn="ctr">
            <a:noFill/>
            <a:prstDash val="solid"/>
          </a:ln>
        </p:spPr>
        <p:txBody>
          <a:bodyPr anchor="ctr"/>
          <a:lstStyle/>
          <a:p>
            <a:pPr marL="0" marR="0" lvl="0" indent="0" algn="ctr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pPr>
            <a:r>
              <a:rPr lang="ko-KR" altLang="en-US" sz="1800" dirty="0" smtClean="0">
                <a:solidFill>
                  <a:schemeClr val="bg2">
                    <a:lumMod val="25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활동 </a:t>
            </a:r>
            <a:r>
              <a:rPr lang="en-US" altLang="ko-KR" sz="1800" dirty="0" smtClean="0">
                <a:solidFill>
                  <a:schemeClr val="bg2">
                    <a:lumMod val="25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1</a:t>
            </a:r>
          </a:p>
        </p:txBody>
      </p:sp>
      <p:sp>
        <p:nvSpPr>
          <p:cNvPr id="3" name="Google Shape;4926;p53"/>
          <p:cNvSpPr txBox="1">
            <a:spLocks/>
          </p:cNvSpPr>
          <p:nvPr/>
        </p:nvSpPr>
        <p:spPr>
          <a:xfrm>
            <a:off x="2134932" y="411146"/>
            <a:ext cx="6450268" cy="34665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defRPr/>
            </a:pPr>
            <a:r>
              <a:rPr lang="ko-KR" altLang="en-US" sz="28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중국의 대표 음식은</a:t>
            </a:r>
            <a:r>
              <a:rPr lang="en-US" altLang="ko-KR" sz="28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 </a:t>
            </a:r>
            <a:r>
              <a:rPr lang="ko-KR" altLang="en-US" sz="2800" b="1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무엇일까요</a:t>
            </a:r>
            <a:r>
              <a:rPr lang="en-US" altLang="ko-KR" sz="28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?</a:t>
            </a:r>
            <a:endParaRPr lang="en-US" altLang="ko-KR" sz="2800" b="1" dirty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</p:txBody>
      </p:sp>
      <p:sp>
        <p:nvSpPr>
          <p:cNvPr id="10" name="모서리가 둥근 사각형 설명선 9"/>
          <p:cNvSpPr/>
          <p:nvPr/>
        </p:nvSpPr>
        <p:spPr>
          <a:xfrm>
            <a:off x="5263527" y="3031561"/>
            <a:ext cx="2610474" cy="1375339"/>
          </a:xfrm>
          <a:prstGeom prst="wedgeRoundRectCallout">
            <a:avLst>
              <a:gd name="adj1" fmla="val -65749"/>
              <a:gd name="adj2" fmla="val -27976"/>
              <a:gd name="adj3" fmla="val 16667"/>
            </a:avLst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600" dirty="0" smtClean="0">
                <a:solidFill>
                  <a:schemeClr val="bg2">
                    <a:lumMod val="10000"/>
                  </a:schemeClr>
                </a:solidFill>
                <a:latin typeface="상주다정다감체" panose="020B0600000101010101" pitchFamily="50" charset="-127"/>
                <a:ea typeface="상주다정다감체" panose="020B0600000101010101" pitchFamily="50" charset="-127"/>
                <a:cs typeface="상주곶감체" panose="020B0600000101010101" pitchFamily="50" charset="-127"/>
              </a:rPr>
              <a:t>베이징 오리</a:t>
            </a:r>
            <a:endParaRPr lang="en-US" altLang="ko-KR" sz="3600" dirty="0" smtClean="0">
              <a:solidFill>
                <a:schemeClr val="bg2">
                  <a:lumMod val="10000"/>
                </a:schemeClr>
              </a:solidFill>
              <a:latin typeface="상주다정다감체" panose="020B0600000101010101" pitchFamily="50" charset="-127"/>
              <a:ea typeface="상주다정다감체" panose="020B0600000101010101" pitchFamily="50" charset="-127"/>
              <a:cs typeface="상주곶감체" panose="020B0600000101010101" pitchFamily="50" charset="-127"/>
            </a:endParaRPr>
          </a:p>
          <a:p>
            <a:pPr algn="ctr"/>
            <a:r>
              <a:rPr lang="en-US" altLang="ko-KR" sz="3600" dirty="0" smtClean="0">
                <a:solidFill>
                  <a:schemeClr val="bg2">
                    <a:lumMod val="10000"/>
                  </a:schemeClr>
                </a:solidFill>
                <a:latin typeface="상주다정다감체" panose="020B0600000101010101" pitchFamily="50" charset="-127"/>
                <a:ea typeface="상주다정다감체" panose="020B0600000101010101" pitchFamily="50" charset="-127"/>
                <a:cs typeface="상주곶감체" panose="020B0600000101010101" pitchFamily="50" charset="-127"/>
              </a:rPr>
              <a:t>(</a:t>
            </a:r>
            <a:r>
              <a:rPr lang="ko-KR" altLang="en-US" sz="3600" smtClean="0">
                <a:solidFill>
                  <a:schemeClr val="bg2">
                    <a:lumMod val="10000"/>
                  </a:schemeClr>
                </a:solidFill>
                <a:latin typeface="상주다정다감체" panose="020B0600000101010101" pitchFamily="50" charset="-127"/>
                <a:ea typeface="상주다정다감체" panose="020B0600000101010101" pitchFamily="50" charset="-127"/>
                <a:cs typeface="상주곶감체" panose="020B0600000101010101" pitchFamily="50" charset="-127"/>
              </a:rPr>
              <a:t>북경오리</a:t>
            </a:r>
            <a:r>
              <a:rPr lang="en-US" altLang="ko-KR" sz="3600" dirty="0" smtClean="0">
                <a:solidFill>
                  <a:schemeClr val="bg2">
                    <a:lumMod val="10000"/>
                  </a:schemeClr>
                </a:solidFill>
                <a:latin typeface="상주다정다감체" panose="020B0600000101010101" pitchFamily="50" charset="-127"/>
                <a:ea typeface="상주다정다감체" panose="020B0600000101010101" pitchFamily="50" charset="-127"/>
                <a:cs typeface="상주곶감체" panose="020B0600000101010101" pitchFamily="50" charset="-127"/>
              </a:rPr>
              <a:t>)</a:t>
            </a:r>
          </a:p>
        </p:txBody>
      </p:sp>
      <p:sp>
        <p:nvSpPr>
          <p:cNvPr id="11" name="직사각형 10"/>
          <p:cNvSpPr/>
          <p:nvPr/>
        </p:nvSpPr>
        <p:spPr>
          <a:xfrm>
            <a:off x="5045604" y="1716406"/>
            <a:ext cx="3053369" cy="10833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20000"/>
              </a:lnSpc>
            </a:pPr>
            <a:r>
              <a:rPr lang="ko-KR" altLang="en-US" sz="2800" dirty="0" smtClean="0">
                <a:solidFill>
                  <a:schemeClr val="bg2">
                    <a:lumMod val="1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수많은 음식 중에</a:t>
            </a:r>
            <a:endParaRPr lang="en-US" altLang="ko-KR" sz="2800" dirty="0" smtClean="0">
              <a:solidFill>
                <a:schemeClr val="bg2">
                  <a:lumMod val="10000"/>
                </a:schemeClr>
              </a:solidFill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  <a:p>
            <a:pPr lvl="0" algn="ctr">
              <a:lnSpc>
                <a:spcPct val="120000"/>
              </a:lnSpc>
            </a:pPr>
            <a:r>
              <a:rPr lang="ko-KR" altLang="en-US" sz="2800" dirty="0" smtClean="0">
                <a:solidFill>
                  <a:schemeClr val="bg2">
                    <a:lumMod val="1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유명한 음식</a:t>
            </a:r>
            <a:r>
              <a:rPr lang="en-US" altLang="ko-KR" sz="2800" dirty="0" smtClean="0">
                <a:solidFill>
                  <a:schemeClr val="bg2">
                    <a:lumMod val="1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!</a:t>
            </a:r>
            <a:endParaRPr lang="ko-KR" altLang="en-US" sz="2800">
              <a:solidFill>
                <a:schemeClr val="bg2">
                  <a:lumMod val="10000"/>
                </a:schemeClr>
              </a:solidFill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</p:txBody>
      </p:sp>
      <p:pic>
        <p:nvPicPr>
          <p:cNvPr id="7" name="Picture 2" descr="Peking Duck, 오리 구이, 식사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7746" y="1709103"/>
            <a:ext cx="3538899" cy="23583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76066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모서리가 둥근 직사각형 1"/>
          <p:cNvSpPr/>
          <p:nvPr/>
        </p:nvSpPr>
        <p:spPr>
          <a:xfrm>
            <a:off x="469324" y="374921"/>
            <a:ext cx="1551308" cy="419100"/>
          </a:xfrm>
          <a:prstGeom prst="roundRect">
            <a:avLst>
              <a:gd name="adj" fmla="val 16667"/>
            </a:avLst>
          </a:prstGeom>
          <a:solidFill>
            <a:schemeClr val="accent2">
              <a:lumMod val="60000"/>
              <a:lumOff val="40000"/>
            </a:schemeClr>
          </a:solidFill>
          <a:ln w="25400" cap="flat" cmpd="sng" algn="ctr">
            <a:noFill/>
            <a:prstDash val="solid"/>
          </a:ln>
        </p:spPr>
        <p:txBody>
          <a:bodyPr anchor="ctr"/>
          <a:lstStyle/>
          <a:p>
            <a:pPr marL="0" marR="0" lvl="0" indent="0" algn="ctr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pPr>
            <a:r>
              <a:rPr lang="ko-KR" altLang="en-US" sz="1800" dirty="0" smtClean="0">
                <a:solidFill>
                  <a:schemeClr val="bg2">
                    <a:lumMod val="25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활동 </a:t>
            </a:r>
            <a:r>
              <a:rPr lang="en-US" altLang="ko-KR" sz="1800" dirty="0" smtClean="0">
                <a:solidFill>
                  <a:schemeClr val="bg2">
                    <a:lumMod val="25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1</a:t>
            </a:r>
          </a:p>
        </p:txBody>
      </p:sp>
      <p:sp>
        <p:nvSpPr>
          <p:cNvPr id="3" name="Google Shape;4926;p53"/>
          <p:cNvSpPr txBox="1">
            <a:spLocks/>
          </p:cNvSpPr>
          <p:nvPr/>
        </p:nvSpPr>
        <p:spPr>
          <a:xfrm>
            <a:off x="2134932" y="411146"/>
            <a:ext cx="6450268" cy="34665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defRPr/>
            </a:pPr>
            <a:r>
              <a:rPr lang="ko-KR" altLang="en-US" sz="28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베이징 오리구이는</a:t>
            </a:r>
            <a:r>
              <a:rPr lang="en-US" altLang="ko-KR" sz="28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 </a:t>
            </a:r>
            <a:r>
              <a:rPr lang="ko-KR" altLang="en-US" sz="2800" b="1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어떤 음식일까요</a:t>
            </a:r>
            <a:r>
              <a:rPr lang="en-US" altLang="ko-KR" sz="28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?</a:t>
            </a:r>
            <a:endParaRPr lang="en-US" altLang="ko-KR" sz="2800" b="1" dirty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</p:txBody>
      </p:sp>
      <p:sp>
        <p:nvSpPr>
          <p:cNvPr id="6" name="직사각형 5"/>
          <p:cNvSpPr/>
          <p:nvPr/>
        </p:nvSpPr>
        <p:spPr>
          <a:xfrm>
            <a:off x="1027113" y="2832343"/>
            <a:ext cx="7075715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o-KR" altLang="en-US" sz="4000" dirty="0" smtClean="0">
                <a:latin typeface="상주다정다감체" panose="020B0600000101010101" pitchFamily="50" charset="-127"/>
                <a:ea typeface="상주다정다감체" panose="020B0600000101010101" pitchFamily="50" charset="-127"/>
              </a:rPr>
              <a:t>중국의 </a:t>
            </a:r>
            <a:r>
              <a:rPr lang="en-US" altLang="ko-KR" sz="4000" dirty="0" smtClean="0">
                <a:latin typeface="상주다정다감체" panose="020B0600000101010101" pitchFamily="50" charset="-127"/>
                <a:ea typeface="상주다정다감체" panose="020B0600000101010101" pitchFamily="50" charset="-127"/>
              </a:rPr>
              <a:t>‘</a:t>
            </a:r>
            <a:r>
              <a:rPr lang="ko-KR" altLang="en-US" sz="4000" smtClean="0">
                <a:latin typeface="상주다정다감체" panose="020B0600000101010101" pitchFamily="50" charset="-127"/>
                <a:ea typeface="상주다정다감체" panose="020B0600000101010101" pitchFamily="50" charset="-127"/>
              </a:rPr>
              <a:t>베이징</a:t>
            </a:r>
            <a:r>
              <a:rPr lang="en-US" altLang="ko-KR" sz="4000" dirty="0" smtClean="0">
                <a:latin typeface="상주다정다감체" panose="020B0600000101010101" pitchFamily="50" charset="-127"/>
                <a:ea typeface="상주다정다감체" panose="020B0600000101010101" pitchFamily="50" charset="-127"/>
              </a:rPr>
              <a:t>’ </a:t>
            </a:r>
            <a:r>
              <a:rPr lang="ko-KR" altLang="en-US" sz="4000" smtClean="0">
                <a:latin typeface="상주다정다감체" panose="020B0600000101010101" pitchFamily="50" charset="-127"/>
                <a:ea typeface="상주다정다감체" panose="020B0600000101010101" pitchFamily="50" charset="-127"/>
              </a:rPr>
              <a:t>지방에</a:t>
            </a:r>
            <a:endParaRPr lang="en-US" altLang="ko-KR" sz="4000" dirty="0" smtClean="0">
              <a:latin typeface="상주다정다감체" panose="020B0600000101010101" pitchFamily="50" charset="-127"/>
              <a:ea typeface="상주다정다감체" panose="020B0600000101010101" pitchFamily="50" charset="-127"/>
            </a:endParaRPr>
          </a:p>
          <a:p>
            <a:pPr algn="ctr"/>
            <a:r>
              <a:rPr lang="ko-KR" altLang="en-US" sz="4000" dirty="0" smtClean="0">
                <a:latin typeface="상주다정다감체" panose="020B0600000101010101" pitchFamily="50" charset="-127"/>
                <a:ea typeface="상주다정다감체" panose="020B0600000101010101" pitchFamily="50" charset="-127"/>
              </a:rPr>
              <a:t>전통적으로 내려오는 대표 요리</a:t>
            </a:r>
            <a:endParaRPr lang="en-US" altLang="ko-KR" sz="4000" dirty="0" smtClean="0">
              <a:latin typeface="상주다정다감체" panose="020B0600000101010101" pitchFamily="50" charset="-127"/>
              <a:ea typeface="상주다정다감체" panose="020B0600000101010101" pitchFamily="50" charset="-127"/>
            </a:endParaRPr>
          </a:p>
        </p:txBody>
      </p:sp>
      <p:sp>
        <p:nvSpPr>
          <p:cNvPr id="8" name="직사각형 7"/>
          <p:cNvSpPr/>
          <p:nvPr/>
        </p:nvSpPr>
        <p:spPr>
          <a:xfrm>
            <a:off x="1822677" y="1766262"/>
            <a:ext cx="548458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latinLnBrk="0">
              <a:buClr>
                <a:srgbClr val="5B9BD5"/>
              </a:buClr>
              <a:buSzPct val="25000"/>
              <a:defRPr/>
            </a:pPr>
            <a:r>
              <a:rPr lang="ko-KR" altLang="en-US" sz="4800" kern="0" smtClean="0">
                <a:ln>
                  <a:solidFill>
                    <a:srgbClr val="44546A">
                      <a:lumMod val="50000"/>
                    </a:srgb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베이징 오리구이</a:t>
            </a:r>
            <a:endParaRPr lang="ko-KR" altLang="en-US" sz="18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4" name="타원 3"/>
          <p:cNvSpPr/>
          <p:nvPr/>
        </p:nvSpPr>
        <p:spPr>
          <a:xfrm>
            <a:off x="2755900" y="2845043"/>
            <a:ext cx="711200" cy="647457"/>
          </a:xfrm>
          <a:prstGeom prst="ellipse">
            <a:avLst/>
          </a:prstGeom>
          <a:noFill/>
          <a:ln w="31750">
            <a:solidFill>
              <a:srgbClr val="C8406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255213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모서리가 둥근 직사각형 1"/>
          <p:cNvSpPr/>
          <p:nvPr/>
        </p:nvSpPr>
        <p:spPr>
          <a:xfrm>
            <a:off x="469324" y="374921"/>
            <a:ext cx="1551308" cy="419100"/>
          </a:xfrm>
          <a:prstGeom prst="roundRect">
            <a:avLst>
              <a:gd name="adj" fmla="val 16667"/>
            </a:avLst>
          </a:prstGeom>
          <a:solidFill>
            <a:schemeClr val="accent2">
              <a:lumMod val="60000"/>
              <a:lumOff val="40000"/>
            </a:schemeClr>
          </a:solidFill>
          <a:ln w="25400" cap="flat" cmpd="sng" algn="ctr">
            <a:noFill/>
            <a:prstDash val="solid"/>
          </a:ln>
        </p:spPr>
        <p:txBody>
          <a:bodyPr anchor="ctr"/>
          <a:lstStyle/>
          <a:p>
            <a:pPr marL="0" marR="0" lvl="0" indent="0" algn="ctr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pPr>
            <a:r>
              <a:rPr lang="ko-KR" altLang="en-US" sz="1800" dirty="0" smtClean="0">
                <a:solidFill>
                  <a:schemeClr val="bg2">
                    <a:lumMod val="25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활동 </a:t>
            </a:r>
            <a:r>
              <a:rPr lang="en-US" altLang="ko-KR" sz="1800" dirty="0" smtClean="0">
                <a:solidFill>
                  <a:schemeClr val="bg2">
                    <a:lumMod val="25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1</a:t>
            </a:r>
          </a:p>
        </p:txBody>
      </p:sp>
      <p:sp>
        <p:nvSpPr>
          <p:cNvPr id="3" name="Google Shape;4926;p53"/>
          <p:cNvSpPr txBox="1">
            <a:spLocks/>
          </p:cNvSpPr>
          <p:nvPr/>
        </p:nvSpPr>
        <p:spPr>
          <a:xfrm>
            <a:off x="2134932" y="411146"/>
            <a:ext cx="6450268" cy="34665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defRPr/>
            </a:pPr>
            <a:r>
              <a:rPr lang="ko-KR" altLang="en-US" sz="2800" b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베이징 오리구이는</a:t>
            </a:r>
            <a:r>
              <a:rPr lang="en-US" altLang="ko-KR" sz="2800" b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 </a:t>
            </a:r>
            <a:r>
              <a:rPr lang="ko-KR" altLang="en-US" sz="2800" b="1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어떤 음식일까요</a:t>
            </a:r>
            <a:r>
              <a:rPr lang="en-US" altLang="ko-KR" sz="2800" b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?</a:t>
            </a:r>
          </a:p>
        </p:txBody>
      </p:sp>
      <p:sp>
        <p:nvSpPr>
          <p:cNvPr id="6" name="직사각형 5"/>
          <p:cNvSpPr/>
          <p:nvPr/>
        </p:nvSpPr>
        <p:spPr>
          <a:xfrm>
            <a:off x="5078413" y="2062430"/>
            <a:ext cx="3506787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o-KR" altLang="en-US" sz="4000" dirty="0" smtClean="0">
                <a:latin typeface="상주다정다감체" panose="020B0600000101010101" pitchFamily="50" charset="-127"/>
                <a:ea typeface="상주다정다감체" panose="020B0600000101010101" pitchFamily="50" charset="-127"/>
              </a:rPr>
              <a:t>오리 고기의</a:t>
            </a:r>
            <a:endParaRPr lang="en-US" altLang="ko-KR" sz="4000" dirty="0" smtClean="0">
              <a:latin typeface="상주다정다감체" panose="020B0600000101010101" pitchFamily="50" charset="-127"/>
              <a:ea typeface="상주다정다감체" panose="020B0600000101010101" pitchFamily="50" charset="-127"/>
            </a:endParaRPr>
          </a:p>
          <a:p>
            <a:pPr algn="ctr"/>
            <a:r>
              <a:rPr lang="ko-KR" altLang="en-US" sz="4000" dirty="0" smtClean="0">
                <a:latin typeface="상주다정다감체" panose="020B0600000101010101" pitchFamily="50" charset="-127"/>
                <a:ea typeface="상주다정다감체" panose="020B0600000101010101" pitchFamily="50" charset="-127"/>
              </a:rPr>
              <a:t>껍질이 노릇하고</a:t>
            </a:r>
            <a:endParaRPr lang="en-US" altLang="ko-KR" sz="4000" dirty="0" smtClean="0">
              <a:latin typeface="상주다정다감체" panose="020B0600000101010101" pitchFamily="50" charset="-127"/>
              <a:ea typeface="상주다정다감체" panose="020B0600000101010101" pitchFamily="50" charset="-127"/>
            </a:endParaRPr>
          </a:p>
          <a:p>
            <a:pPr algn="ctr"/>
            <a:r>
              <a:rPr lang="ko-KR" altLang="en-US" sz="4000" smtClean="0">
                <a:latin typeface="상주다정다감체" panose="020B0600000101010101" pitchFamily="50" charset="-127"/>
                <a:ea typeface="상주다정다감체" panose="020B0600000101010101" pitchFamily="50" charset="-127"/>
              </a:rPr>
              <a:t>고소해요</a:t>
            </a:r>
            <a:r>
              <a:rPr lang="en-US" altLang="ko-KR" sz="4000" dirty="0" smtClean="0">
                <a:latin typeface="상주다정다감체" panose="020B0600000101010101" pitchFamily="50" charset="-127"/>
                <a:ea typeface="상주다정다감체" panose="020B0600000101010101" pitchFamily="50" charset="-127"/>
              </a:rPr>
              <a:t>!</a:t>
            </a:r>
          </a:p>
        </p:txBody>
      </p:sp>
      <p:sp>
        <p:nvSpPr>
          <p:cNvPr id="4" name="타원 3"/>
          <p:cNvSpPr/>
          <p:nvPr/>
        </p:nvSpPr>
        <p:spPr>
          <a:xfrm>
            <a:off x="2755900" y="2845043"/>
            <a:ext cx="711200" cy="647457"/>
          </a:xfrm>
          <a:prstGeom prst="ellipse">
            <a:avLst/>
          </a:prstGeom>
          <a:noFill/>
          <a:ln w="31750">
            <a:solidFill>
              <a:srgbClr val="C8406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7170" name="Picture 2" descr="Peking Duck, 오리, 오리 구이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870" t="13541" r="15443" b="11118"/>
          <a:stretch/>
        </p:blipFill>
        <p:spPr bwMode="auto">
          <a:xfrm>
            <a:off x="990978" y="1550368"/>
            <a:ext cx="4021093" cy="27031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551882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모서리가 둥근 직사각형 18"/>
          <p:cNvSpPr/>
          <p:nvPr/>
        </p:nvSpPr>
        <p:spPr>
          <a:xfrm>
            <a:off x="863425" y="1479746"/>
            <a:ext cx="7417147" cy="2487679"/>
          </a:xfrm>
          <a:prstGeom prst="roundRect">
            <a:avLst>
              <a:gd name="adj" fmla="val 6560"/>
            </a:avLst>
          </a:prstGeom>
          <a:solidFill>
            <a:schemeClr val="bg1"/>
          </a:solidFill>
          <a:ln w="317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 algn="ctr" latinLnBrk="0">
              <a:buClr>
                <a:srgbClr val="5B9BD5"/>
              </a:buClr>
              <a:buSzPct val="25000"/>
              <a:defRPr/>
            </a:pPr>
            <a:r>
              <a:rPr lang="ko-KR" altLang="en-US" sz="3600" kern="0" dirty="0" smtClean="0">
                <a:ln>
                  <a:solidFill>
                    <a:schemeClr val="tx2">
                      <a:lumMod val="50000"/>
                    </a:schemeClr>
                  </a:solidFill>
                </a:ln>
                <a:solidFill>
                  <a:schemeClr val="accent4">
                    <a:lumMod val="40000"/>
                    <a:lumOff val="6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베이징 오리구이</a:t>
            </a:r>
            <a:r>
              <a:rPr lang="ko-KR" altLang="en-US" sz="3600" kern="0" dirty="0" smtClean="0">
                <a:solidFill>
                  <a:srgbClr val="E7E6E6">
                    <a:lumMod val="25000"/>
                  </a:srgb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를 요리하는</a:t>
            </a:r>
            <a:endParaRPr lang="en-US" altLang="ko-KR" sz="3600" kern="0" dirty="0" smtClean="0">
              <a:solidFill>
                <a:srgbClr val="E7E6E6">
                  <a:lumMod val="25000"/>
                </a:srgbClr>
              </a:solidFill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  <a:p>
            <a:pPr lvl="0" algn="ctr" latinLnBrk="0">
              <a:buClr>
                <a:srgbClr val="5B9BD5"/>
              </a:buClr>
              <a:buSzPct val="25000"/>
              <a:defRPr/>
            </a:pPr>
            <a:r>
              <a:rPr lang="ko-KR" altLang="en-US" sz="3600" kern="0" dirty="0" smtClean="0">
                <a:solidFill>
                  <a:srgbClr val="E7E6E6">
                    <a:lumMod val="25000"/>
                  </a:srgb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과정 살펴보기</a:t>
            </a:r>
            <a:endParaRPr lang="en-US" altLang="ko-KR" sz="3600" kern="0" dirty="0">
              <a:solidFill>
                <a:srgbClr val="E7E6E6">
                  <a:lumMod val="25000"/>
                </a:srgbClr>
              </a:solidFill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</p:txBody>
      </p:sp>
      <p:sp>
        <p:nvSpPr>
          <p:cNvPr id="4" name="모서리가 둥근 직사각형 3"/>
          <p:cNvSpPr/>
          <p:nvPr/>
        </p:nvSpPr>
        <p:spPr>
          <a:xfrm>
            <a:off x="3254414" y="1206433"/>
            <a:ext cx="2650139" cy="589375"/>
          </a:xfrm>
          <a:prstGeom prst="roundRect">
            <a:avLst>
              <a:gd name="adj" fmla="val 50000"/>
            </a:avLst>
          </a:prstGeom>
          <a:solidFill>
            <a:schemeClr val="accent4">
              <a:lumMod val="40000"/>
              <a:lumOff val="60000"/>
            </a:schemeClr>
          </a:solidFill>
          <a:ln w="31750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 algn="ctr">
              <a:defRPr/>
            </a:pPr>
            <a:r>
              <a:rPr lang="ko-KR" altLang="en-US" sz="2400" dirty="0" smtClean="0">
                <a:solidFill>
                  <a:schemeClr val="tx1"/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활동 </a:t>
            </a:r>
            <a:r>
              <a:rPr lang="en-US" altLang="ko-KR" sz="2400" dirty="0">
                <a:solidFill>
                  <a:schemeClr val="tx1"/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2</a:t>
            </a:r>
            <a:endParaRPr lang="ko-KR" altLang="en-US" sz="2400" dirty="0">
              <a:solidFill>
                <a:schemeClr val="tx1"/>
              </a:solidFill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2651194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모서리가 둥근 직사각형 1"/>
          <p:cNvSpPr/>
          <p:nvPr/>
        </p:nvSpPr>
        <p:spPr>
          <a:xfrm>
            <a:off x="469324" y="374921"/>
            <a:ext cx="1551308" cy="419100"/>
          </a:xfrm>
          <a:prstGeom prst="roundRect">
            <a:avLst>
              <a:gd name="adj" fmla="val 16667"/>
            </a:avLst>
          </a:prstGeom>
          <a:solidFill>
            <a:schemeClr val="accent4">
              <a:lumMod val="40000"/>
              <a:lumOff val="60000"/>
            </a:schemeClr>
          </a:solidFill>
          <a:ln w="25400" cap="flat" cmpd="sng" algn="ctr">
            <a:noFill/>
            <a:prstDash val="solid"/>
          </a:ln>
        </p:spPr>
        <p:txBody>
          <a:bodyPr anchor="ctr"/>
          <a:lstStyle/>
          <a:p>
            <a:pPr marL="0" marR="0" lvl="0" indent="0" algn="ctr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pPr>
            <a:r>
              <a:rPr lang="ko-KR" altLang="en-US" sz="1800" dirty="0" smtClean="0">
                <a:solidFill>
                  <a:schemeClr val="bg2">
                    <a:lumMod val="25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활동 </a:t>
            </a:r>
            <a:r>
              <a:rPr lang="en-US" altLang="ko-KR" sz="1800" dirty="0">
                <a:solidFill>
                  <a:schemeClr val="bg2">
                    <a:lumMod val="25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2</a:t>
            </a:r>
            <a:endParaRPr lang="en-US" altLang="ko-KR" sz="1800" dirty="0" smtClean="0">
              <a:solidFill>
                <a:schemeClr val="bg2">
                  <a:lumMod val="25000"/>
                </a:schemeClr>
              </a:solidFill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</p:txBody>
      </p:sp>
      <p:sp>
        <p:nvSpPr>
          <p:cNvPr id="3" name="Google Shape;4926;p53"/>
          <p:cNvSpPr txBox="1">
            <a:spLocks/>
          </p:cNvSpPr>
          <p:nvPr/>
        </p:nvSpPr>
        <p:spPr>
          <a:xfrm>
            <a:off x="2134932" y="411146"/>
            <a:ext cx="6462968" cy="34665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defRPr/>
            </a:pPr>
            <a:r>
              <a:rPr lang="ko-KR" altLang="en-US" sz="28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베이징 오리구이를 요리하는 과정</a:t>
            </a:r>
            <a:endParaRPr lang="en-US" altLang="ko-KR" sz="2800" b="1" dirty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</p:txBody>
      </p:sp>
      <p:sp>
        <p:nvSpPr>
          <p:cNvPr id="18" name="모서리가 둥근 사각형 설명선 17"/>
          <p:cNvSpPr/>
          <p:nvPr/>
        </p:nvSpPr>
        <p:spPr>
          <a:xfrm>
            <a:off x="1238250" y="2833681"/>
            <a:ext cx="7029450" cy="1532356"/>
          </a:xfrm>
          <a:prstGeom prst="wedgeRoundRectCallout">
            <a:avLst>
              <a:gd name="adj1" fmla="val -58869"/>
              <a:gd name="adj2" fmla="val -38395"/>
              <a:gd name="adj3" fmla="val 16667"/>
            </a:avLst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 smtClean="0">
                <a:solidFill>
                  <a:schemeClr val="bg2">
                    <a:lumMod val="10000"/>
                  </a:schemeClr>
                </a:solidFill>
                <a:latin typeface="상주다정다감체" panose="020B0600000101010101" pitchFamily="50" charset="-127"/>
                <a:ea typeface="상주다정다감체" panose="020B0600000101010101" pitchFamily="50" charset="-127"/>
                <a:cs typeface="상주곶감체" panose="020B0600000101010101" pitchFamily="50" charset="-127"/>
              </a:rPr>
              <a:t>건조시켜</a:t>
            </a:r>
            <a:r>
              <a:rPr lang="en-US" altLang="ko-KR" sz="3200" dirty="0" smtClean="0">
                <a:solidFill>
                  <a:schemeClr val="bg2">
                    <a:lumMod val="10000"/>
                  </a:schemeClr>
                </a:solidFill>
                <a:latin typeface="상주다정다감체" panose="020B0600000101010101" pitchFamily="50" charset="-127"/>
                <a:ea typeface="상주다정다감체" panose="020B0600000101010101" pitchFamily="50" charset="-127"/>
                <a:cs typeface="상주곶감체" panose="020B0600000101010101" pitchFamily="50" charset="-127"/>
              </a:rPr>
              <a:t> </a:t>
            </a:r>
            <a:r>
              <a:rPr lang="ko-KR" altLang="en-US" sz="3200" smtClean="0">
                <a:solidFill>
                  <a:schemeClr val="bg2">
                    <a:lumMod val="10000"/>
                  </a:schemeClr>
                </a:solidFill>
                <a:latin typeface="상주다정다감체" panose="020B0600000101010101" pitchFamily="50" charset="-127"/>
                <a:ea typeface="상주다정다감체" panose="020B0600000101010101" pitchFamily="50" charset="-127"/>
                <a:cs typeface="상주곶감체" panose="020B0600000101010101" pitchFamily="50" charset="-127"/>
              </a:rPr>
              <a:t>숯불에 오랜 시간 조리해요</a:t>
            </a:r>
            <a:r>
              <a:rPr lang="en-US" altLang="ko-KR" sz="3200" dirty="0" smtClean="0">
                <a:solidFill>
                  <a:schemeClr val="bg2">
                    <a:lumMod val="10000"/>
                  </a:schemeClr>
                </a:solidFill>
                <a:latin typeface="상주다정다감체" panose="020B0600000101010101" pitchFamily="50" charset="-127"/>
                <a:ea typeface="상주다정다감체" panose="020B0600000101010101" pitchFamily="50" charset="-127"/>
                <a:cs typeface="상주곶감체" panose="020B0600000101010101" pitchFamily="50" charset="-127"/>
              </a:rPr>
              <a:t>.</a:t>
            </a:r>
          </a:p>
          <a:p>
            <a:pPr algn="ctr"/>
            <a:r>
              <a:rPr lang="ko-KR" altLang="en-US" sz="3200" dirty="0" smtClean="0">
                <a:solidFill>
                  <a:schemeClr val="bg2">
                    <a:lumMod val="10000"/>
                  </a:schemeClr>
                </a:solidFill>
                <a:latin typeface="상주다정다감체" panose="020B0600000101010101" pitchFamily="50" charset="-127"/>
                <a:ea typeface="상주다정다감체" panose="020B0600000101010101" pitchFamily="50" charset="-127"/>
                <a:cs typeface="상주곶감체" panose="020B0600000101010101" pitchFamily="50" charset="-127"/>
              </a:rPr>
              <a:t>요리하는 데 </a:t>
            </a:r>
            <a:r>
              <a:rPr lang="en-US" altLang="ko-KR" sz="3200" dirty="0" smtClean="0">
                <a:solidFill>
                  <a:schemeClr val="bg2">
                    <a:lumMod val="10000"/>
                  </a:schemeClr>
                </a:solidFill>
                <a:latin typeface="상주다정다감체" panose="020B0600000101010101" pitchFamily="50" charset="-127"/>
                <a:ea typeface="상주다정다감체" panose="020B0600000101010101" pitchFamily="50" charset="-127"/>
                <a:cs typeface="상주곶감체" panose="020B0600000101010101" pitchFamily="50" charset="-127"/>
              </a:rPr>
              <a:t>10</a:t>
            </a:r>
            <a:r>
              <a:rPr lang="ko-KR" altLang="en-US" sz="3200" smtClean="0">
                <a:solidFill>
                  <a:schemeClr val="bg2">
                    <a:lumMod val="10000"/>
                  </a:schemeClr>
                </a:solidFill>
                <a:latin typeface="상주다정다감체" panose="020B0600000101010101" pitchFamily="50" charset="-127"/>
                <a:ea typeface="상주다정다감체" panose="020B0600000101010101" pitchFamily="50" charset="-127"/>
                <a:cs typeface="상주곶감체" panose="020B0600000101010101" pitchFamily="50" charset="-127"/>
              </a:rPr>
              <a:t>시간이 넘게 걸려요</a:t>
            </a:r>
            <a:r>
              <a:rPr lang="en-US" altLang="ko-KR" sz="3200" dirty="0" smtClean="0">
                <a:solidFill>
                  <a:schemeClr val="bg2">
                    <a:lumMod val="10000"/>
                  </a:schemeClr>
                </a:solidFill>
                <a:latin typeface="상주다정다감체" panose="020B0600000101010101" pitchFamily="50" charset="-127"/>
                <a:ea typeface="상주다정다감체" panose="020B0600000101010101" pitchFamily="50" charset="-127"/>
                <a:cs typeface="상주곶감체" panose="020B0600000101010101" pitchFamily="50" charset="-127"/>
              </a:rPr>
              <a:t>.</a:t>
            </a:r>
          </a:p>
        </p:txBody>
      </p:sp>
      <p:sp>
        <p:nvSpPr>
          <p:cNvPr id="19" name="직사각형 18"/>
          <p:cNvSpPr/>
          <p:nvPr/>
        </p:nvSpPr>
        <p:spPr>
          <a:xfrm>
            <a:off x="887697" y="1445288"/>
            <a:ext cx="7380003" cy="11264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20000"/>
              </a:lnSpc>
            </a:pPr>
            <a:r>
              <a:rPr lang="ko-KR" altLang="en-US" sz="2800" dirty="0" smtClean="0">
                <a:solidFill>
                  <a:schemeClr val="bg2">
                    <a:lumMod val="1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베이징 오리구이는 어떻게</a:t>
            </a:r>
            <a:endParaRPr lang="en-US" altLang="ko-KR" sz="2800" dirty="0" smtClean="0">
              <a:solidFill>
                <a:schemeClr val="bg2">
                  <a:lumMod val="10000"/>
                </a:schemeClr>
              </a:solidFill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  <a:p>
            <a:pPr lvl="0" algn="ctr">
              <a:lnSpc>
                <a:spcPct val="120000"/>
              </a:lnSpc>
            </a:pPr>
            <a:r>
              <a:rPr lang="ko-KR" altLang="en-US" sz="2800" dirty="0" smtClean="0">
                <a:solidFill>
                  <a:schemeClr val="bg2">
                    <a:lumMod val="1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요리될까요</a:t>
            </a:r>
            <a:r>
              <a:rPr lang="en-US" altLang="ko-KR" sz="2800" dirty="0" smtClean="0">
                <a:solidFill>
                  <a:schemeClr val="bg2">
                    <a:lumMod val="1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?</a:t>
            </a:r>
            <a:endParaRPr lang="ko-KR" altLang="en-US" sz="2800" dirty="0">
              <a:solidFill>
                <a:schemeClr val="bg2">
                  <a:lumMod val="10000"/>
                </a:schemeClr>
              </a:solidFill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4245949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모서리가 둥근 직사각형 1"/>
          <p:cNvSpPr/>
          <p:nvPr/>
        </p:nvSpPr>
        <p:spPr>
          <a:xfrm>
            <a:off x="469324" y="374921"/>
            <a:ext cx="1551308" cy="419100"/>
          </a:xfrm>
          <a:prstGeom prst="roundRect">
            <a:avLst>
              <a:gd name="adj" fmla="val 16667"/>
            </a:avLst>
          </a:prstGeom>
          <a:solidFill>
            <a:schemeClr val="accent4">
              <a:lumMod val="40000"/>
              <a:lumOff val="60000"/>
            </a:schemeClr>
          </a:solidFill>
          <a:ln w="25400" cap="flat" cmpd="sng" algn="ctr">
            <a:noFill/>
            <a:prstDash val="solid"/>
          </a:ln>
        </p:spPr>
        <p:txBody>
          <a:bodyPr anchor="ctr"/>
          <a:lstStyle/>
          <a:p>
            <a:pPr marL="0" marR="0" lvl="0" indent="0" algn="ctr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pPr>
            <a:r>
              <a:rPr lang="ko-KR" altLang="en-US" sz="1800" dirty="0" smtClean="0">
                <a:solidFill>
                  <a:schemeClr val="bg2">
                    <a:lumMod val="25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활동 </a:t>
            </a:r>
            <a:r>
              <a:rPr lang="en-US" altLang="ko-KR" sz="1800" dirty="0">
                <a:solidFill>
                  <a:schemeClr val="bg2">
                    <a:lumMod val="25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2</a:t>
            </a:r>
            <a:endParaRPr lang="en-US" altLang="ko-KR" sz="1800" dirty="0" smtClean="0">
              <a:solidFill>
                <a:schemeClr val="bg2">
                  <a:lumMod val="25000"/>
                </a:schemeClr>
              </a:solidFill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</p:txBody>
      </p:sp>
      <p:sp>
        <p:nvSpPr>
          <p:cNvPr id="3" name="Google Shape;4926;p53"/>
          <p:cNvSpPr txBox="1">
            <a:spLocks/>
          </p:cNvSpPr>
          <p:nvPr/>
        </p:nvSpPr>
        <p:spPr>
          <a:xfrm>
            <a:off x="2134932" y="411146"/>
            <a:ext cx="6132768" cy="34665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defRPr/>
            </a:pPr>
            <a:r>
              <a:rPr lang="ko-KR" altLang="en-US" sz="2800" b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베이징 오리구이를 요리하는 과정</a:t>
            </a:r>
            <a:endParaRPr lang="en-US" altLang="ko-KR" sz="2800" b="1" dirty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</p:txBody>
      </p:sp>
      <p:sp>
        <p:nvSpPr>
          <p:cNvPr id="18" name="모서리가 둥근 사각형 설명선 17"/>
          <p:cNvSpPr/>
          <p:nvPr/>
        </p:nvSpPr>
        <p:spPr>
          <a:xfrm>
            <a:off x="1812273" y="2438400"/>
            <a:ext cx="5530850" cy="1914937"/>
          </a:xfrm>
          <a:prstGeom prst="wedgeRoundRectCallout">
            <a:avLst>
              <a:gd name="adj1" fmla="val -58869"/>
              <a:gd name="adj2" fmla="val -38395"/>
              <a:gd name="adj3" fmla="val 16667"/>
            </a:avLst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 smtClean="0">
                <a:solidFill>
                  <a:schemeClr val="bg2">
                    <a:lumMod val="10000"/>
                  </a:schemeClr>
                </a:solidFill>
                <a:latin typeface="상주다정다감체" panose="020B0600000101010101" pitchFamily="50" charset="-127"/>
                <a:ea typeface="상주다정다감체" panose="020B0600000101010101" pitchFamily="50" charset="-127"/>
                <a:cs typeface="상주곶감체" panose="020B0600000101010101" pitchFamily="50" charset="-127"/>
              </a:rPr>
              <a:t>얇게 썬 고기에 소스를 찍어</a:t>
            </a:r>
            <a:endParaRPr lang="en-US" altLang="ko-KR" sz="3200" dirty="0" smtClean="0">
              <a:solidFill>
                <a:schemeClr val="bg2">
                  <a:lumMod val="10000"/>
                </a:schemeClr>
              </a:solidFill>
              <a:latin typeface="상주다정다감체" panose="020B0600000101010101" pitchFamily="50" charset="-127"/>
              <a:ea typeface="상주다정다감체" panose="020B0600000101010101" pitchFamily="50" charset="-127"/>
              <a:cs typeface="상주곶감체" panose="020B0600000101010101" pitchFamily="50" charset="-127"/>
            </a:endParaRPr>
          </a:p>
          <a:p>
            <a:pPr algn="ctr"/>
            <a:r>
              <a:rPr lang="ko-KR" altLang="en-US" sz="3200" dirty="0" smtClean="0">
                <a:solidFill>
                  <a:schemeClr val="bg2">
                    <a:lumMod val="10000"/>
                  </a:schemeClr>
                </a:solidFill>
                <a:latin typeface="상주다정다감체" panose="020B0600000101010101" pitchFamily="50" charset="-127"/>
                <a:ea typeface="상주다정다감체" panose="020B0600000101010101" pitchFamily="50" charset="-127"/>
                <a:cs typeface="상주곶감체" panose="020B0600000101010101" pitchFamily="50" charset="-127"/>
              </a:rPr>
              <a:t>채소와 함께 싸서 먹어요</a:t>
            </a:r>
            <a:r>
              <a:rPr lang="en-US" altLang="ko-KR" sz="3200" dirty="0" smtClean="0">
                <a:solidFill>
                  <a:schemeClr val="bg2">
                    <a:lumMod val="10000"/>
                  </a:schemeClr>
                </a:solidFill>
                <a:latin typeface="상주다정다감체" panose="020B0600000101010101" pitchFamily="50" charset="-127"/>
                <a:ea typeface="상주다정다감체" panose="020B0600000101010101" pitchFamily="50" charset="-127"/>
                <a:cs typeface="상주곶감체" panose="020B0600000101010101" pitchFamily="50" charset="-127"/>
              </a:rPr>
              <a:t>.</a:t>
            </a:r>
          </a:p>
          <a:p>
            <a:pPr algn="ctr"/>
            <a:r>
              <a:rPr lang="ko-KR" altLang="en-US" sz="3200" dirty="0" smtClean="0">
                <a:solidFill>
                  <a:schemeClr val="bg2">
                    <a:lumMod val="10000"/>
                  </a:schemeClr>
                </a:solidFill>
                <a:latin typeface="상주다정다감체" panose="020B0600000101010101" pitchFamily="50" charset="-127"/>
                <a:ea typeface="상주다정다감체" panose="020B0600000101010101" pitchFamily="50" charset="-127"/>
                <a:cs typeface="상주곶감체" panose="020B0600000101010101" pitchFamily="50" charset="-127"/>
              </a:rPr>
              <a:t>우리 나라의 </a:t>
            </a:r>
            <a:r>
              <a:rPr lang="en-US" altLang="ko-KR" sz="3200" dirty="0" smtClean="0">
                <a:solidFill>
                  <a:schemeClr val="bg2">
                    <a:lumMod val="10000"/>
                  </a:schemeClr>
                </a:solidFill>
                <a:latin typeface="상주다정다감체" panose="020B0600000101010101" pitchFamily="50" charset="-127"/>
                <a:ea typeface="상주다정다감체" panose="020B0600000101010101" pitchFamily="50" charset="-127"/>
                <a:cs typeface="상주곶감체" panose="020B0600000101010101" pitchFamily="50" charset="-127"/>
              </a:rPr>
              <a:t>‘</a:t>
            </a:r>
            <a:r>
              <a:rPr lang="ko-KR" altLang="en-US" sz="3200" smtClean="0">
                <a:solidFill>
                  <a:schemeClr val="bg2">
                    <a:lumMod val="10000"/>
                  </a:schemeClr>
                </a:solidFill>
                <a:latin typeface="상주다정다감체" panose="020B0600000101010101" pitchFamily="50" charset="-127"/>
                <a:ea typeface="상주다정다감체" panose="020B0600000101010101" pitchFamily="50" charset="-127"/>
                <a:cs typeface="상주곶감체" panose="020B0600000101010101" pitchFamily="50" charset="-127"/>
              </a:rPr>
              <a:t>보쌈</a:t>
            </a:r>
            <a:r>
              <a:rPr lang="en-US" altLang="ko-KR" sz="3200" dirty="0" smtClean="0">
                <a:solidFill>
                  <a:schemeClr val="bg2">
                    <a:lumMod val="10000"/>
                  </a:schemeClr>
                </a:solidFill>
                <a:latin typeface="상주다정다감체" panose="020B0600000101010101" pitchFamily="50" charset="-127"/>
                <a:ea typeface="상주다정다감체" panose="020B0600000101010101" pitchFamily="50" charset="-127"/>
                <a:cs typeface="상주곶감체" panose="020B0600000101010101" pitchFamily="50" charset="-127"/>
              </a:rPr>
              <a:t>’</a:t>
            </a:r>
            <a:r>
              <a:rPr lang="ko-KR" altLang="en-US" sz="3200" smtClean="0">
                <a:solidFill>
                  <a:schemeClr val="bg2">
                    <a:lumMod val="10000"/>
                  </a:schemeClr>
                </a:solidFill>
                <a:latin typeface="상주다정다감체" panose="020B0600000101010101" pitchFamily="50" charset="-127"/>
                <a:ea typeface="상주다정다감체" panose="020B0600000101010101" pitchFamily="50" charset="-127"/>
                <a:cs typeface="상주곶감체" panose="020B0600000101010101" pitchFamily="50" charset="-127"/>
              </a:rPr>
              <a:t>과 비슷한 방식</a:t>
            </a:r>
            <a:r>
              <a:rPr lang="en-US" altLang="ko-KR" sz="3200" dirty="0" smtClean="0">
                <a:solidFill>
                  <a:schemeClr val="bg2">
                    <a:lumMod val="10000"/>
                  </a:schemeClr>
                </a:solidFill>
                <a:latin typeface="상주다정다감체" panose="020B0600000101010101" pitchFamily="50" charset="-127"/>
                <a:ea typeface="상주다정다감체" panose="020B0600000101010101" pitchFamily="50" charset="-127"/>
                <a:cs typeface="상주곶감체" panose="020B0600000101010101" pitchFamily="50" charset="-127"/>
              </a:rPr>
              <a:t>!</a:t>
            </a:r>
          </a:p>
        </p:txBody>
      </p:sp>
      <p:sp>
        <p:nvSpPr>
          <p:cNvPr id="19" name="직사각형 18"/>
          <p:cNvSpPr/>
          <p:nvPr/>
        </p:nvSpPr>
        <p:spPr>
          <a:xfrm>
            <a:off x="887697" y="1445288"/>
            <a:ext cx="7380003" cy="566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20000"/>
              </a:lnSpc>
            </a:pPr>
            <a:r>
              <a:rPr lang="ko-KR" altLang="en-US" sz="2800" dirty="0" smtClean="0">
                <a:solidFill>
                  <a:schemeClr val="bg2">
                    <a:lumMod val="1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우리나라의 </a:t>
            </a:r>
            <a:r>
              <a:rPr lang="en-US" altLang="ko-KR" sz="2800" dirty="0" smtClean="0">
                <a:solidFill>
                  <a:schemeClr val="bg2">
                    <a:lumMod val="1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OO</a:t>
            </a:r>
            <a:r>
              <a:rPr lang="ko-KR" altLang="en-US" sz="2800" smtClean="0">
                <a:solidFill>
                  <a:schemeClr val="bg2">
                    <a:lumMod val="1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과 비슷하다</a:t>
            </a:r>
            <a:r>
              <a:rPr lang="en-US" altLang="ko-KR" sz="2800" dirty="0" smtClean="0">
                <a:solidFill>
                  <a:schemeClr val="bg2">
                    <a:lumMod val="1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?!</a:t>
            </a:r>
            <a:endParaRPr lang="ko-KR" altLang="en-US" sz="2800" dirty="0">
              <a:solidFill>
                <a:schemeClr val="bg2">
                  <a:lumMod val="10000"/>
                </a:schemeClr>
              </a:solidFill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6032903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모서리가 둥근 직사각형 18"/>
          <p:cNvSpPr/>
          <p:nvPr/>
        </p:nvSpPr>
        <p:spPr>
          <a:xfrm>
            <a:off x="863425" y="1479746"/>
            <a:ext cx="7417147" cy="2487679"/>
          </a:xfrm>
          <a:prstGeom prst="roundRect">
            <a:avLst>
              <a:gd name="adj" fmla="val 6560"/>
            </a:avLst>
          </a:prstGeom>
          <a:solidFill>
            <a:schemeClr val="bg1"/>
          </a:solidFill>
          <a:ln w="317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 algn="ctr" latinLnBrk="0">
              <a:buClr>
                <a:srgbClr val="5B9BD5"/>
              </a:buClr>
              <a:buSzPct val="25000"/>
              <a:defRPr/>
            </a:pPr>
            <a:r>
              <a:rPr lang="ko-KR" altLang="en-US" sz="3600" kern="0" dirty="0" err="1" smtClean="0">
                <a:solidFill>
                  <a:srgbClr val="E7E6E6">
                    <a:lumMod val="25000"/>
                  </a:srgb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클레이로</a:t>
            </a:r>
            <a:endParaRPr lang="en-US" altLang="ko-KR" sz="3600" kern="0" dirty="0">
              <a:solidFill>
                <a:srgbClr val="E7E6E6">
                  <a:lumMod val="25000"/>
                </a:srgbClr>
              </a:solidFill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  <a:p>
            <a:pPr lvl="0" algn="ctr" latinLnBrk="0">
              <a:buClr>
                <a:srgbClr val="5B9BD5"/>
              </a:buClr>
              <a:buSzPct val="25000"/>
              <a:defRPr/>
            </a:pPr>
            <a:r>
              <a:rPr lang="ko-KR" altLang="en-US" sz="3600" kern="0" dirty="0" smtClean="0">
                <a:ln>
                  <a:solidFill>
                    <a:schemeClr val="tx2">
                      <a:lumMod val="5000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베이징 오리구이</a:t>
            </a:r>
            <a:r>
              <a:rPr lang="ko-KR" altLang="en-US" sz="3600" kern="0" dirty="0" smtClean="0">
                <a:ln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86ACA2"/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 </a:t>
            </a:r>
            <a:r>
              <a:rPr lang="ko-KR" altLang="en-US" sz="3600" kern="0" dirty="0" smtClean="0">
                <a:solidFill>
                  <a:srgbClr val="E7E6E6">
                    <a:lumMod val="25000"/>
                  </a:srgb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만들기</a:t>
            </a:r>
            <a:endParaRPr lang="en-US" altLang="ko-KR" sz="3600" kern="0" dirty="0">
              <a:solidFill>
                <a:srgbClr val="E7E6E6">
                  <a:lumMod val="25000"/>
                </a:srgbClr>
              </a:solidFill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</p:txBody>
      </p:sp>
      <p:sp>
        <p:nvSpPr>
          <p:cNvPr id="6" name="모서리가 둥근 직사각형 5"/>
          <p:cNvSpPr/>
          <p:nvPr/>
        </p:nvSpPr>
        <p:spPr>
          <a:xfrm>
            <a:off x="3254414" y="1206433"/>
            <a:ext cx="2650139" cy="589375"/>
          </a:xfrm>
          <a:prstGeom prst="roundRect">
            <a:avLst>
              <a:gd name="adj" fmla="val 50000"/>
            </a:avLst>
          </a:prstGeom>
          <a:solidFill>
            <a:srgbClr val="E26B68"/>
          </a:solidFill>
          <a:ln w="31750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 algn="ctr">
              <a:defRPr/>
            </a:pPr>
            <a:r>
              <a:rPr lang="ko-KR" altLang="en-US" sz="2400" dirty="0" smtClean="0">
                <a:solidFill>
                  <a:schemeClr val="bg1"/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활동 </a:t>
            </a:r>
            <a:r>
              <a:rPr lang="en-US" altLang="ko-KR" sz="2400" dirty="0">
                <a:solidFill>
                  <a:schemeClr val="bg1"/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3</a:t>
            </a:r>
            <a:endParaRPr lang="ko-KR" altLang="en-US" sz="2400" dirty="0">
              <a:solidFill>
                <a:schemeClr val="bg1"/>
              </a:solidFill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6955536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모서리가 둥근 직사각형 1"/>
          <p:cNvSpPr/>
          <p:nvPr/>
        </p:nvSpPr>
        <p:spPr>
          <a:xfrm>
            <a:off x="469324" y="374921"/>
            <a:ext cx="1551308" cy="419100"/>
          </a:xfrm>
          <a:prstGeom prst="roundRect">
            <a:avLst>
              <a:gd name="adj" fmla="val 16667"/>
            </a:avLst>
          </a:prstGeom>
          <a:solidFill>
            <a:srgbClr val="F1C5C5"/>
          </a:solidFill>
          <a:ln w="25400" cap="flat" cmpd="sng" algn="ctr">
            <a:noFill/>
            <a:prstDash val="solid"/>
          </a:ln>
        </p:spPr>
        <p:txBody>
          <a:bodyPr anchor="ctr"/>
          <a:lstStyle/>
          <a:p>
            <a:pPr marL="0" marR="0" lvl="0" indent="0" algn="ctr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pPr>
            <a:r>
              <a:rPr lang="ko-KR" altLang="en-US" sz="1800" smtClean="0">
                <a:solidFill>
                  <a:schemeClr val="bg2">
                    <a:lumMod val="25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잠깐</a:t>
            </a:r>
            <a:r>
              <a:rPr lang="en-US" altLang="ko-KR" sz="1800" dirty="0" smtClean="0">
                <a:solidFill>
                  <a:schemeClr val="bg2">
                    <a:lumMod val="25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!</a:t>
            </a:r>
          </a:p>
        </p:txBody>
      </p:sp>
      <p:sp>
        <p:nvSpPr>
          <p:cNvPr id="3" name="Google Shape;4926;p53"/>
          <p:cNvSpPr txBox="1">
            <a:spLocks/>
          </p:cNvSpPr>
          <p:nvPr/>
        </p:nvSpPr>
        <p:spPr>
          <a:xfrm>
            <a:off x="2134931" y="411145"/>
            <a:ext cx="5760839" cy="382875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defRPr/>
            </a:pPr>
            <a:r>
              <a:rPr lang="ko-KR" altLang="en-US" sz="28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이걸 알면 더 쉽게 만들 </a:t>
            </a:r>
            <a:r>
              <a:rPr lang="ko-KR" altLang="en-US" sz="2800" b="1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수 있어요</a:t>
            </a:r>
            <a:r>
              <a:rPr lang="en-US" altLang="ko-KR" sz="28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.</a:t>
            </a:r>
            <a:endParaRPr lang="en-US" altLang="ko-KR" sz="2800" b="1" dirty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</p:txBody>
      </p:sp>
      <p:sp>
        <p:nvSpPr>
          <p:cNvPr id="10" name="모서리가 둥근 직사각형 9"/>
          <p:cNvSpPr/>
          <p:nvPr/>
        </p:nvSpPr>
        <p:spPr>
          <a:xfrm>
            <a:off x="469323" y="1068887"/>
            <a:ext cx="8210219" cy="3735342"/>
          </a:xfrm>
          <a:prstGeom prst="roundRect">
            <a:avLst>
              <a:gd name="adj" fmla="val 7697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3200"/>
          </a:p>
        </p:txBody>
      </p:sp>
      <p:sp>
        <p:nvSpPr>
          <p:cNvPr id="11" name="직사각형 10">
            <a:extLst>
              <a:ext uri="{FF2B5EF4-FFF2-40B4-BE49-F238E27FC236}">
                <a16:creationId xmlns="" xmlns:a16="http://schemas.microsoft.com/office/drawing/2014/main" id="{16BC2B71-834B-474E-84C0-95E313DB3663}"/>
              </a:ext>
            </a:extLst>
          </p:cNvPr>
          <p:cNvSpPr/>
          <p:nvPr/>
        </p:nvSpPr>
        <p:spPr>
          <a:xfrm>
            <a:off x="2285936" y="1326063"/>
            <a:ext cx="4625184" cy="409034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000" dirty="0" smtClean="0">
                <a:solidFill>
                  <a:schemeClr val="tx1"/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베이징오리 만들기에서 필요한 색 조합</a:t>
            </a:r>
            <a:endParaRPr lang="ko-KR" altLang="en-US" sz="2000" dirty="0">
              <a:solidFill>
                <a:schemeClr val="tx1"/>
              </a:solidFill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</p:txBody>
      </p:sp>
      <p:pic>
        <p:nvPicPr>
          <p:cNvPr id="5" name="그림 4"/>
          <p:cNvPicPr>
            <a:picLocks noChangeAspect="1"/>
          </p:cNvPicPr>
          <p:nvPr/>
        </p:nvPicPr>
        <p:blipFill rotWithShape="1">
          <a:blip r:embed="rId2"/>
          <a:srcRect b="52561"/>
          <a:stretch/>
        </p:blipFill>
        <p:spPr>
          <a:xfrm>
            <a:off x="1333743" y="1992273"/>
            <a:ext cx="3123624" cy="2639236"/>
          </a:xfrm>
          <a:prstGeom prst="rect">
            <a:avLst/>
          </a:prstGeom>
        </p:spPr>
      </p:pic>
      <p:pic>
        <p:nvPicPr>
          <p:cNvPr id="12" name="그림 11"/>
          <p:cNvPicPr>
            <a:picLocks noChangeAspect="1"/>
          </p:cNvPicPr>
          <p:nvPr/>
        </p:nvPicPr>
        <p:blipFill rotWithShape="1">
          <a:blip r:embed="rId2"/>
          <a:srcRect t="50864" b="1697"/>
          <a:stretch/>
        </p:blipFill>
        <p:spPr>
          <a:xfrm>
            <a:off x="4734046" y="1992273"/>
            <a:ext cx="3123624" cy="26392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485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모서리가 둥근 직사각형 1"/>
          <p:cNvSpPr/>
          <p:nvPr/>
        </p:nvSpPr>
        <p:spPr>
          <a:xfrm>
            <a:off x="469324" y="374921"/>
            <a:ext cx="1551308" cy="419100"/>
          </a:xfrm>
          <a:prstGeom prst="roundRect">
            <a:avLst>
              <a:gd name="adj" fmla="val 16667"/>
            </a:avLst>
          </a:prstGeom>
          <a:solidFill>
            <a:schemeClr val="accent4">
              <a:lumMod val="20000"/>
              <a:lumOff val="80000"/>
            </a:schemeClr>
          </a:solidFill>
          <a:ln w="25400" cap="flat" cmpd="sng" algn="ctr">
            <a:noFill/>
            <a:prstDash val="solid"/>
          </a:ln>
        </p:spPr>
        <p:txBody>
          <a:bodyPr anchor="ctr"/>
          <a:lstStyle/>
          <a:p>
            <a:pPr marL="0" marR="0" lvl="0" indent="0" algn="ctr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pPr>
            <a:r>
              <a:rPr lang="ko-KR" altLang="en-US" sz="1800" smtClean="0">
                <a:solidFill>
                  <a:schemeClr val="bg2">
                    <a:lumMod val="25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활동 </a:t>
            </a:r>
            <a:r>
              <a:rPr lang="en-US" altLang="ko-KR" sz="1800" dirty="0" smtClean="0">
                <a:solidFill>
                  <a:schemeClr val="bg2">
                    <a:lumMod val="25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3</a:t>
            </a:r>
          </a:p>
        </p:txBody>
      </p:sp>
      <p:sp>
        <p:nvSpPr>
          <p:cNvPr id="3" name="Google Shape;4926;p53"/>
          <p:cNvSpPr txBox="1">
            <a:spLocks/>
          </p:cNvSpPr>
          <p:nvPr/>
        </p:nvSpPr>
        <p:spPr>
          <a:xfrm>
            <a:off x="2134932" y="411146"/>
            <a:ext cx="6704268" cy="34665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defRPr/>
            </a:pPr>
            <a:r>
              <a:rPr lang="ko-KR" altLang="en-US" sz="2800" b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베이징 오리구이를 만들어 볼까요</a:t>
            </a:r>
            <a:r>
              <a:rPr lang="en-US" altLang="ko-KR" sz="2800" b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?</a:t>
            </a:r>
          </a:p>
        </p:txBody>
      </p:sp>
      <p:pic>
        <p:nvPicPr>
          <p:cNvPr id="5" name="그림 4"/>
          <p:cNvPicPr>
            <a:picLocks noChangeAspect="1"/>
          </p:cNvPicPr>
          <p:nvPr/>
        </p:nvPicPr>
        <p:blipFill rotWithShape="1">
          <a:blip r:embed="rId2"/>
          <a:srcRect r="33477" b="66667"/>
          <a:stretch/>
        </p:blipFill>
        <p:spPr>
          <a:xfrm>
            <a:off x="744869" y="1485900"/>
            <a:ext cx="7700781" cy="2806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27439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모서리가 둥근 직사각형 11"/>
          <p:cNvSpPr/>
          <p:nvPr/>
        </p:nvSpPr>
        <p:spPr>
          <a:xfrm>
            <a:off x="469324" y="374921"/>
            <a:ext cx="1551308" cy="419100"/>
          </a:xfrm>
          <a:prstGeom prst="roundRect">
            <a:avLst>
              <a:gd name="adj" fmla="val 16667"/>
            </a:avLst>
          </a:prstGeom>
          <a:solidFill>
            <a:schemeClr val="accent6">
              <a:lumMod val="40000"/>
              <a:lumOff val="60000"/>
            </a:schemeClr>
          </a:solidFill>
          <a:ln w="25400" cap="flat" cmpd="sng" algn="ctr">
            <a:noFill/>
            <a:prstDash val="solid"/>
          </a:ln>
        </p:spPr>
        <p:txBody>
          <a:bodyPr anchor="ctr"/>
          <a:lstStyle/>
          <a:p>
            <a:pPr marL="0" marR="0" lvl="0" indent="0" algn="ctr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pPr>
            <a:r>
              <a:rPr lang="ko-KR" altLang="en-US" sz="1800" dirty="0" smtClean="0">
                <a:solidFill>
                  <a:schemeClr val="bg2">
                    <a:lumMod val="25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시작하기 전</a:t>
            </a:r>
            <a:endParaRPr lang="en-US" altLang="ko-KR" sz="1800" dirty="0" smtClean="0">
              <a:solidFill>
                <a:schemeClr val="bg2">
                  <a:lumMod val="25000"/>
                </a:schemeClr>
              </a:solidFill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</p:txBody>
      </p:sp>
      <p:sp>
        <p:nvSpPr>
          <p:cNvPr id="13" name="Google Shape;4926;p53"/>
          <p:cNvSpPr txBox="1">
            <a:spLocks/>
          </p:cNvSpPr>
          <p:nvPr/>
        </p:nvSpPr>
        <p:spPr>
          <a:xfrm>
            <a:off x="2134932" y="411146"/>
            <a:ext cx="5129468" cy="34665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defRPr/>
            </a:pPr>
            <a:r>
              <a:rPr lang="ko-KR" altLang="en-US" sz="28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함께 생각해 봅시다</a:t>
            </a:r>
            <a:r>
              <a:rPr lang="en-US" altLang="ko-KR" sz="28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.</a:t>
            </a:r>
            <a:endParaRPr lang="en-US" altLang="ko-KR" sz="2800" b="1" dirty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</p:txBody>
      </p:sp>
      <p:sp>
        <p:nvSpPr>
          <p:cNvPr id="9" name="모서리가 둥근 사각형 설명선 8"/>
          <p:cNvSpPr/>
          <p:nvPr/>
        </p:nvSpPr>
        <p:spPr>
          <a:xfrm>
            <a:off x="5481450" y="3069661"/>
            <a:ext cx="2617523" cy="1136311"/>
          </a:xfrm>
          <a:prstGeom prst="wedgeRoundRectCallout">
            <a:avLst>
              <a:gd name="adj1" fmla="val -65749"/>
              <a:gd name="adj2" fmla="val -27976"/>
              <a:gd name="adj3" fmla="val 16667"/>
            </a:avLst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800" smtClean="0">
                <a:solidFill>
                  <a:schemeClr val="bg2">
                    <a:lumMod val="10000"/>
                  </a:schemeClr>
                </a:solidFill>
                <a:latin typeface="상주다정다감체" panose="020B0600000101010101" pitchFamily="50" charset="-127"/>
                <a:ea typeface="상주다정다감체" panose="020B0600000101010101" pitchFamily="50" charset="-127"/>
                <a:cs typeface="상주곶감체" panose="020B0600000101010101" pitchFamily="50" charset="-127"/>
              </a:rPr>
              <a:t>판다입니다</a:t>
            </a:r>
            <a:r>
              <a:rPr lang="en-US" altLang="ko-KR" sz="2800" dirty="0" smtClean="0">
                <a:solidFill>
                  <a:schemeClr val="bg2">
                    <a:lumMod val="10000"/>
                  </a:schemeClr>
                </a:solidFill>
                <a:latin typeface="상주다정다감체" panose="020B0600000101010101" pitchFamily="50" charset="-127"/>
                <a:ea typeface="상주다정다감체" panose="020B0600000101010101" pitchFamily="50" charset="-127"/>
                <a:cs typeface="상주곶감체" panose="020B0600000101010101" pitchFamily="50" charset="-127"/>
              </a:rPr>
              <a:t>.</a:t>
            </a:r>
          </a:p>
        </p:txBody>
      </p:sp>
      <p:sp>
        <p:nvSpPr>
          <p:cNvPr id="15" name="직사각형 14"/>
          <p:cNvSpPr/>
          <p:nvPr/>
        </p:nvSpPr>
        <p:spPr>
          <a:xfrm>
            <a:off x="5263528" y="1709103"/>
            <a:ext cx="3053369" cy="10833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20000"/>
              </a:lnSpc>
            </a:pPr>
            <a:r>
              <a:rPr lang="ko-KR" altLang="en-US" sz="2800" dirty="0" smtClean="0">
                <a:solidFill>
                  <a:schemeClr val="bg2">
                    <a:lumMod val="1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이 동물은</a:t>
            </a:r>
            <a:endParaRPr lang="en-US" altLang="ko-KR" sz="2800" dirty="0" smtClean="0">
              <a:solidFill>
                <a:schemeClr val="bg2">
                  <a:lumMod val="10000"/>
                </a:schemeClr>
              </a:solidFill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  <a:p>
            <a:pPr lvl="0" algn="ctr">
              <a:lnSpc>
                <a:spcPct val="120000"/>
              </a:lnSpc>
            </a:pPr>
            <a:r>
              <a:rPr lang="ko-KR" altLang="en-US" sz="2800" dirty="0" smtClean="0">
                <a:solidFill>
                  <a:schemeClr val="bg2">
                    <a:lumMod val="1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누구일까요</a:t>
            </a:r>
            <a:r>
              <a:rPr lang="en-US" altLang="ko-KR" sz="2800" dirty="0" smtClean="0">
                <a:solidFill>
                  <a:schemeClr val="bg2">
                    <a:lumMod val="1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?</a:t>
            </a:r>
            <a:endParaRPr lang="ko-KR" altLang="en-US" sz="2800">
              <a:solidFill>
                <a:schemeClr val="bg2">
                  <a:lumMod val="10000"/>
                </a:schemeClr>
              </a:solidFill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</p:txBody>
      </p:sp>
      <p:pic>
        <p:nvPicPr>
          <p:cNvPr id="2" name="Picture 2" descr="팬더, 대나무, 포유 동물, 검정색과 흰색, 동물, 중국, 동물군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3232" y="1709103"/>
            <a:ext cx="3560679" cy="23728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30687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모서리가 둥근 직사각형 1"/>
          <p:cNvSpPr/>
          <p:nvPr/>
        </p:nvSpPr>
        <p:spPr>
          <a:xfrm>
            <a:off x="469324" y="374921"/>
            <a:ext cx="1551308" cy="419100"/>
          </a:xfrm>
          <a:prstGeom prst="roundRect">
            <a:avLst>
              <a:gd name="adj" fmla="val 16667"/>
            </a:avLst>
          </a:prstGeom>
          <a:solidFill>
            <a:schemeClr val="accent4">
              <a:lumMod val="20000"/>
              <a:lumOff val="80000"/>
            </a:schemeClr>
          </a:solidFill>
          <a:ln w="25400" cap="flat" cmpd="sng" algn="ctr">
            <a:noFill/>
            <a:prstDash val="solid"/>
          </a:ln>
        </p:spPr>
        <p:txBody>
          <a:bodyPr anchor="ctr"/>
          <a:lstStyle/>
          <a:p>
            <a:pPr marL="0" marR="0" lvl="0" indent="0" algn="ctr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pPr>
            <a:r>
              <a:rPr lang="ko-KR" altLang="en-US" sz="1800" smtClean="0">
                <a:solidFill>
                  <a:schemeClr val="bg2">
                    <a:lumMod val="25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활동 </a:t>
            </a:r>
            <a:r>
              <a:rPr lang="en-US" altLang="ko-KR" sz="1800" dirty="0" smtClean="0">
                <a:solidFill>
                  <a:schemeClr val="bg2">
                    <a:lumMod val="25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3</a:t>
            </a:r>
          </a:p>
        </p:txBody>
      </p:sp>
      <p:sp>
        <p:nvSpPr>
          <p:cNvPr id="3" name="Google Shape;4926;p53"/>
          <p:cNvSpPr txBox="1">
            <a:spLocks/>
          </p:cNvSpPr>
          <p:nvPr/>
        </p:nvSpPr>
        <p:spPr>
          <a:xfrm>
            <a:off x="2134932" y="411146"/>
            <a:ext cx="6704268" cy="34665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defRPr/>
            </a:pPr>
            <a:r>
              <a:rPr lang="ko-KR" altLang="en-US" sz="2800" b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베이징 오리구이를 만들어 볼까요</a:t>
            </a:r>
            <a:r>
              <a:rPr lang="en-US" altLang="ko-KR" sz="2800" b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?</a:t>
            </a:r>
          </a:p>
        </p:txBody>
      </p:sp>
      <p:pic>
        <p:nvPicPr>
          <p:cNvPr id="5" name="그림 4"/>
          <p:cNvPicPr>
            <a:picLocks noChangeAspect="1"/>
          </p:cNvPicPr>
          <p:nvPr/>
        </p:nvPicPr>
        <p:blipFill rotWithShape="1">
          <a:blip r:embed="rId2"/>
          <a:srcRect l="67471" r="-422" b="66667"/>
          <a:stretch/>
        </p:blipFill>
        <p:spPr>
          <a:xfrm>
            <a:off x="744869" y="1485900"/>
            <a:ext cx="3814431" cy="2806700"/>
          </a:xfrm>
          <a:prstGeom prst="rect">
            <a:avLst/>
          </a:prstGeom>
        </p:spPr>
      </p:pic>
      <p:pic>
        <p:nvPicPr>
          <p:cNvPr id="6" name="그림 5"/>
          <p:cNvPicPr>
            <a:picLocks noChangeAspect="1"/>
          </p:cNvPicPr>
          <p:nvPr/>
        </p:nvPicPr>
        <p:blipFill rotWithShape="1">
          <a:blip r:embed="rId2"/>
          <a:srcRect t="31976" r="67049" b="34691"/>
          <a:stretch/>
        </p:blipFill>
        <p:spPr>
          <a:xfrm>
            <a:off x="4559300" y="1485900"/>
            <a:ext cx="3814431" cy="2806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7248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모서리가 둥근 직사각형 1"/>
          <p:cNvSpPr/>
          <p:nvPr/>
        </p:nvSpPr>
        <p:spPr>
          <a:xfrm>
            <a:off x="469324" y="374921"/>
            <a:ext cx="1551308" cy="419100"/>
          </a:xfrm>
          <a:prstGeom prst="roundRect">
            <a:avLst>
              <a:gd name="adj" fmla="val 16667"/>
            </a:avLst>
          </a:prstGeom>
          <a:solidFill>
            <a:schemeClr val="accent4">
              <a:lumMod val="20000"/>
              <a:lumOff val="80000"/>
            </a:schemeClr>
          </a:solidFill>
          <a:ln w="25400" cap="flat" cmpd="sng" algn="ctr">
            <a:noFill/>
            <a:prstDash val="solid"/>
          </a:ln>
        </p:spPr>
        <p:txBody>
          <a:bodyPr anchor="ctr"/>
          <a:lstStyle/>
          <a:p>
            <a:pPr marL="0" marR="0" lvl="0" indent="0" algn="ctr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pPr>
            <a:r>
              <a:rPr lang="ko-KR" altLang="en-US" sz="1800" smtClean="0">
                <a:solidFill>
                  <a:schemeClr val="bg2">
                    <a:lumMod val="25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활동 </a:t>
            </a:r>
            <a:r>
              <a:rPr lang="en-US" altLang="ko-KR" sz="1800" dirty="0" smtClean="0">
                <a:solidFill>
                  <a:schemeClr val="bg2">
                    <a:lumMod val="25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3</a:t>
            </a:r>
          </a:p>
        </p:txBody>
      </p:sp>
      <p:sp>
        <p:nvSpPr>
          <p:cNvPr id="3" name="Google Shape;4926;p53"/>
          <p:cNvSpPr txBox="1">
            <a:spLocks/>
          </p:cNvSpPr>
          <p:nvPr/>
        </p:nvSpPr>
        <p:spPr>
          <a:xfrm>
            <a:off x="2134932" y="411146"/>
            <a:ext cx="6704268" cy="34665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defRPr/>
            </a:pPr>
            <a:r>
              <a:rPr lang="ko-KR" altLang="en-US" sz="2800" b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베이징 오리구이를 만들어 볼까요</a:t>
            </a:r>
            <a:r>
              <a:rPr lang="en-US" altLang="ko-KR" sz="2800" b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?</a:t>
            </a:r>
          </a:p>
        </p:txBody>
      </p:sp>
      <p:pic>
        <p:nvPicPr>
          <p:cNvPr id="5" name="그림 4"/>
          <p:cNvPicPr>
            <a:picLocks noChangeAspect="1"/>
          </p:cNvPicPr>
          <p:nvPr/>
        </p:nvPicPr>
        <p:blipFill rotWithShape="1">
          <a:blip r:embed="rId2"/>
          <a:srcRect l="33351" t="31976" r="126" b="34691"/>
          <a:stretch/>
        </p:blipFill>
        <p:spPr>
          <a:xfrm>
            <a:off x="744869" y="1485900"/>
            <a:ext cx="7700781" cy="2806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20618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모서리가 둥근 직사각형 1"/>
          <p:cNvSpPr/>
          <p:nvPr/>
        </p:nvSpPr>
        <p:spPr>
          <a:xfrm>
            <a:off x="469324" y="374921"/>
            <a:ext cx="1551308" cy="419100"/>
          </a:xfrm>
          <a:prstGeom prst="roundRect">
            <a:avLst>
              <a:gd name="adj" fmla="val 16667"/>
            </a:avLst>
          </a:prstGeom>
          <a:solidFill>
            <a:schemeClr val="accent4">
              <a:lumMod val="20000"/>
              <a:lumOff val="80000"/>
            </a:schemeClr>
          </a:solidFill>
          <a:ln w="25400" cap="flat" cmpd="sng" algn="ctr">
            <a:noFill/>
            <a:prstDash val="solid"/>
          </a:ln>
        </p:spPr>
        <p:txBody>
          <a:bodyPr anchor="ctr"/>
          <a:lstStyle/>
          <a:p>
            <a:pPr marL="0" marR="0" lvl="0" indent="0" algn="ctr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pPr>
            <a:r>
              <a:rPr lang="ko-KR" altLang="en-US" sz="1800" smtClean="0">
                <a:solidFill>
                  <a:schemeClr val="bg2">
                    <a:lumMod val="25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활동 </a:t>
            </a:r>
            <a:r>
              <a:rPr lang="en-US" altLang="ko-KR" sz="1800" dirty="0" smtClean="0">
                <a:solidFill>
                  <a:schemeClr val="bg2">
                    <a:lumMod val="25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3</a:t>
            </a:r>
          </a:p>
        </p:txBody>
      </p:sp>
      <p:sp>
        <p:nvSpPr>
          <p:cNvPr id="3" name="Google Shape;4926;p53"/>
          <p:cNvSpPr txBox="1">
            <a:spLocks/>
          </p:cNvSpPr>
          <p:nvPr/>
        </p:nvSpPr>
        <p:spPr>
          <a:xfrm>
            <a:off x="2134932" y="411146"/>
            <a:ext cx="6704268" cy="34665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defRPr/>
            </a:pPr>
            <a:r>
              <a:rPr lang="ko-KR" altLang="en-US" sz="2800" b="1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베이징 오리구이를 만들어 볼까요</a:t>
            </a:r>
            <a:r>
              <a:rPr lang="en-US" altLang="ko-KR" sz="2800" b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?</a:t>
            </a:r>
          </a:p>
        </p:txBody>
      </p:sp>
      <p:pic>
        <p:nvPicPr>
          <p:cNvPr id="5" name="그림 4"/>
          <p:cNvPicPr>
            <a:picLocks noChangeAspect="1"/>
          </p:cNvPicPr>
          <p:nvPr/>
        </p:nvPicPr>
        <p:blipFill rotWithShape="1">
          <a:blip r:embed="rId2"/>
          <a:srcRect l="330" t="65158" r="33147" b="1509"/>
          <a:stretch/>
        </p:blipFill>
        <p:spPr>
          <a:xfrm>
            <a:off x="744869" y="1485900"/>
            <a:ext cx="7700781" cy="2806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55381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모서리가 둥근 직사각형 1"/>
          <p:cNvSpPr/>
          <p:nvPr/>
        </p:nvSpPr>
        <p:spPr>
          <a:xfrm>
            <a:off x="469324" y="374921"/>
            <a:ext cx="1551308" cy="419100"/>
          </a:xfrm>
          <a:prstGeom prst="roundRect">
            <a:avLst>
              <a:gd name="adj" fmla="val 16667"/>
            </a:avLst>
          </a:prstGeom>
          <a:solidFill>
            <a:schemeClr val="accent4">
              <a:lumMod val="20000"/>
              <a:lumOff val="80000"/>
            </a:schemeClr>
          </a:solidFill>
          <a:ln w="25400" cap="flat" cmpd="sng" algn="ctr">
            <a:noFill/>
            <a:prstDash val="solid"/>
          </a:ln>
        </p:spPr>
        <p:txBody>
          <a:bodyPr anchor="ctr"/>
          <a:lstStyle/>
          <a:p>
            <a:pPr marL="0" marR="0" lvl="0" indent="0" algn="ctr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pPr>
            <a:r>
              <a:rPr lang="ko-KR" altLang="en-US" sz="1800">
                <a:solidFill>
                  <a:schemeClr val="bg2">
                    <a:lumMod val="25000"/>
                  </a:schemeClr>
                </a:solidFill>
                <a:latin typeface="상주곶감체"/>
                <a:ea typeface="상주곶감체"/>
                <a:cs typeface="상주곶감체"/>
              </a:rPr>
              <a:t>활동 </a:t>
            </a:r>
            <a:r>
              <a:rPr lang="en-US" altLang="ko-KR" sz="1800">
                <a:solidFill>
                  <a:schemeClr val="bg2">
                    <a:lumMod val="25000"/>
                  </a:schemeClr>
                </a:solidFill>
                <a:latin typeface="상주곶감체"/>
                <a:ea typeface="상주곶감체"/>
                <a:cs typeface="상주곶감체"/>
              </a:rPr>
              <a:t>3</a:t>
            </a:r>
          </a:p>
        </p:txBody>
      </p:sp>
      <p:sp>
        <p:nvSpPr>
          <p:cNvPr id="3" name="Google Shape;4926;p53"/>
          <p:cNvSpPr txBox="1"/>
          <p:nvPr/>
        </p:nvSpPr>
        <p:spPr>
          <a:xfrm>
            <a:off x="2134932" y="411146"/>
            <a:ext cx="6704268" cy="346650"/>
          </a:xfrm>
          <a:prstGeom prst="rect">
            <a:avLst/>
          </a:prstGeom>
        </p:spPr>
        <p:txBody>
          <a:bodyPr wrap="square" lIns="91424" tIns="91424" rIns="91424" bIns="91424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defRPr/>
            </a:pPr>
            <a:r>
              <a:rPr lang="ko-KR" altLang="en-US" sz="2800" b="1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/>
                <a:ea typeface="상주곶감체"/>
                <a:cs typeface="상주곶감체"/>
              </a:rPr>
              <a:t>베이징 오리구이를 만들어 볼까요</a:t>
            </a:r>
            <a:r>
              <a:rPr lang="en-US" altLang="ko-KR" sz="2800" b="1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/>
                <a:ea typeface="상주곶감체"/>
                <a:cs typeface="상주곶감체"/>
              </a:rPr>
              <a:t>?</a:t>
            </a:r>
            <a:endParaRPr lang="en-US" altLang="ko-KR" sz="2800" b="1">
              <a:solidFill>
                <a:schemeClr val="bg1"/>
              </a:solidFill>
              <a:latin typeface="상주곶감체"/>
              <a:ea typeface="상주곶감체"/>
              <a:cs typeface="상주곶감체"/>
            </a:endParaRPr>
          </a:p>
        </p:txBody>
      </p:sp>
      <p:sp>
        <p:nvSpPr>
          <p:cNvPr id="6" name="Google Shape;4926;p53"/>
          <p:cNvSpPr txBox="1"/>
          <p:nvPr/>
        </p:nvSpPr>
        <p:spPr>
          <a:xfrm>
            <a:off x="6004532" y="3217565"/>
            <a:ext cx="1555965" cy="1348652"/>
          </a:xfrm>
          <a:prstGeom prst="rect">
            <a:avLst/>
          </a:prstGeom>
        </p:spPr>
        <p:txBody>
          <a:bodyPr wrap="square" lIns="91424" tIns="91424" rIns="91424" bIns="91424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>
              <a:defRPr/>
            </a:pPr>
            <a:r>
              <a:rPr lang="en-US" altLang="ko-KR" dirty="0">
                <a:solidFill>
                  <a:schemeClr val="tx1"/>
                </a:solidFill>
                <a:latin typeface="상주다정다감체"/>
                <a:ea typeface="상주다정다감체"/>
                <a:cs typeface="상주곶감체"/>
                <a:hlinkClick r:id="rId2"/>
              </a:rPr>
              <a:t>https://</a:t>
            </a:r>
            <a:r>
              <a:rPr lang="en-US" altLang="ko-KR" dirty="0" smtClean="0">
                <a:solidFill>
                  <a:schemeClr val="tx1"/>
                </a:solidFill>
                <a:latin typeface="상주다정다감체"/>
                <a:ea typeface="상주다정다감체"/>
                <a:cs typeface="상주곶감체"/>
                <a:hlinkClick r:id="rId2"/>
              </a:rPr>
              <a:t>www.youtube.com/watch?v=VPriFZWa188</a:t>
            </a:r>
            <a:endParaRPr lang="en-US" altLang="ko-KR" dirty="0" smtClean="0">
              <a:solidFill>
                <a:schemeClr val="tx1"/>
              </a:solidFill>
              <a:latin typeface="상주다정다감체"/>
              <a:ea typeface="상주다정다감체"/>
              <a:cs typeface="상주곶감체"/>
            </a:endParaRPr>
          </a:p>
          <a:p>
            <a:pPr algn="ctr">
              <a:defRPr/>
            </a:pPr>
            <a:endParaRPr lang="en-US" altLang="ko-KR" dirty="0">
              <a:solidFill>
                <a:schemeClr val="tx1"/>
              </a:solidFill>
              <a:latin typeface="상주다정다감체"/>
              <a:ea typeface="상주다정다감체"/>
              <a:cs typeface="상주곶감체"/>
            </a:endParaRPr>
          </a:p>
        </p:txBody>
      </p:sp>
      <p:pic>
        <p:nvPicPr>
          <p:cNvPr id="8" name="그림 7"/>
          <p:cNvPicPr>
            <a:picLocks noChangeAspect="1"/>
          </p:cNvPicPr>
          <p:nvPr/>
        </p:nvPicPr>
        <p:blipFill rotWithShape="1">
          <a:blip r:embed="rId3"/>
          <a:srcRect l="67910" t="66360" r="20" b="300"/>
          <a:stretch>
            <a:fillRect/>
          </a:stretch>
        </p:blipFill>
        <p:spPr>
          <a:xfrm>
            <a:off x="986169" y="1485900"/>
            <a:ext cx="3974430" cy="3004455"/>
          </a:xfrm>
          <a:prstGeom prst="rect">
            <a:avLst/>
          </a:prstGeom>
        </p:spPr>
      </p:pic>
      <p:pic>
        <p:nvPicPr>
          <p:cNvPr id="9" name="Picture 4" descr="Youtube, 상, 사회의, 소셜 미디어 아이콘, 유튜브 아이콘">
            <a:hlinkClick r:id="rId2"/>
          </p:cNvPr>
          <p:cNvPicPr>
            <a:picLocks noChangeAspect="1" noChangeArrowheads="1"/>
          </p:cNvPicPr>
          <p:nvPr/>
        </p:nvPicPr>
        <p:blipFill rotWithShape="1">
          <a:blip r:embed="rId4"/>
          <a:srcRect/>
          <a:stretch>
            <a:fillRect/>
          </a:stretch>
        </p:blipFill>
        <p:spPr>
          <a:xfrm>
            <a:off x="6061704" y="1747753"/>
            <a:ext cx="1433394" cy="1433394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="" xmlns:c="http://schemas.openxmlformats.org/drawingml/2006/chart" xmlns:dgm="http://schemas.openxmlformats.org/drawingml/2006/diagram" xmlns:dsp="http://schemas.microsoft.com/office/drawing/2008/diagram">
      <p:transition/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4892;p48"/>
          <p:cNvSpPr txBox="1">
            <a:spLocks/>
          </p:cNvSpPr>
          <p:nvPr/>
        </p:nvSpPr>
        <p:spPr>
          <a:xfrm>
            <a:off x="1499429" y="1920659"/>
            <a:ext cx="6218167" cy="162491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ctr" anchorCtr="0">
            <a:noAutofit/>
          </a:bodyPr>
          <a:lstStyle>
            <a:lvl1pPr algn="l" defTabSz="6858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30000"/>
              </a:lnSpc>
              <a:spcBef>
                <a:spcPts val="0"/>
              </a:spcBef>
            </a:pPr>
            <a:r>
              <a:rPr lang="ko-KR" altLang="en-US" sz="3200" dirty="0" smtClean="0"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여러분이 요리사가 된다면</a:t>
            </a:r>
            <a:r>
              <a:rPr lang="en-US" altLang="ko-KR" sz="3200" dirty="0" smtClean="0"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?</a:t>
            </a:r>
          </a:p>
          <a:p>
            <a:pPr algn="ctr">
              <a:lnSpc>
                <a:spcPct val="130000"/>
              </a:lnSpc>
              <a:spcBef>
                <a:spcPts val="0"/>
              </a:spcBef>
            </a:pPr>
            <a:r>
              <a:rPr lang="ko-KR" altLang="en-US" sz="3200" dirty="0" smtClean="0">
                <a:ln>
                  <a:solidFill>
                    <a:schemeClr val="bg2">
                      <a:lumMod val="2500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베이징 오리</a:t>
            </a:r>
            <a:r>
              <a:rPr lang="ko-KR" altLang="en-US" sz="3200" dirty="0" smtClean="0"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를 만들어 봅시다</a:t>
            </a:r>
            <a:r>
              <a:rPr lang="en-US" altLang="ko-KR" sz="3200" dirty="0" smtClean="0"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.</a:t>
            </a:r>
            <a:endParaRPr lang="ko-KR" altLang="en-US" sz="3200" dirty="0"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9272892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모서리가 둥근 직사각형 11"/>
          <p:cNvSpPr/>
          <p:nvPr/>
        </p:nvSpPr>
        <p:spPr>
          <a:xfrm>
            <a:off x="469324" y="374921"/>
            <a:ext cx="1551308" cy="419100"/>
          </a:xfrm>
          <a:prstGeom prst="roundRect">
            <a:avLst>
              <a:gd name="adj" fmla="val 16667"/>
            </a:avLst>
          </a:prstGeom>
          <a:solidFill>
            <a:schemeClr val="accent6">
              <a:lumMod val="40000"/>
              <a:lumOff val="60000"/>
            </a:schemeClr>
          </a:solidFill>
          <a:ln w="25400" cap="flat" cmpd="sng" algn="ctr">
            <a:noFill/>
            <a:prstDash val="solid"/>
          </a:ln>
        </p:spPr>
        <p:txBody>
          <a:bodyPr anchor="ctr"/>
          <a:lstStyle/>
          <a:p>
            <a:pPr marL="0" marR="0" lvl="0" indent="0" algn="ctr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pPr>
            <a:r>
              <a:rPr lang="ko-KR" altLang="en-US" sz="1800" dirty="0" smtClean="0">
                <a:solidFill>
                  <a:schemeClr val="bg2">
                    <a:lumMod val="25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시작하기 전</a:t>
            </a:r>
            <a:endParaRPr lang="en-US" altLang="ko-KR" sz="1800" dirty="0" smtClean="0">
              <a:solidFill>
                <a:schemeClr val="bg2">
                  <a:lumMod val="25000"/>
                </a:schemeClr>
              </a:solidFill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</p:txBody>
      </p:sp>
      <p:sp>
        <p:nvSpPr>
          <p:cNvPr id="13" name="Google Shape;4926;p53"/>
          <p:cNvSpPr txBox="1">
            <a:spLocks/>
          </p:cNvSpPr>
          <p:nvPr/>
        </p:nvSpPr>
        <p:spPr>
          <a:xfrm>
            <a:off x="2134932" y="411146"/>
            <a:ext cx="5129468" cy="34665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defRPr/>
            </a:pPr>
            <a:r>
              <a:rPr lang="ko-KR" altLang="en-US" sz="28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함께 생각해 봅시다</a:t>
            </a:r>
            <a:r>
              <a:rPr lang="en-US" altLang="ko-KR" sz="28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.</a:t>
            </a:r>
            <a:endParaRPr lang="en-US" altLang="ko-KR" sz="2800" b="1" dirty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</p:txBody>
      </p:sp>
      <p:sp>
        <p:nvSpPr>
          <p:cNvPr id="9" name="모서리가 둥근 사각형 설명선 8"/>
          <p:cNvSpPr/>
          <p:nvPr/>
        </p:nvSpPr>
        <p:spPr>
          <a:xfrm>
            <a:off x="5481450" y="3069661"/>
            <a:ext cx="2617523" cy="1136311"/>
          </a:xfrm>
          <a:prstGeom prst="wedgeRoundRectCallout">
            <a:avLst>
              <a:gd name="adj1" fmla="val -65749"/>
              <a:gd name="adj2" fmla="val -27976"/>
              <a:gd name="adj3" fmla="val 16667"/>
            </a:avLst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800" smtClean="0">
                <a:solidFill>
                  <a:schemeClr val="bg2">
                    <a:lumMod val="10000"/>
                  </a:schemeClr>
                </a:solidFill>
                <a:latin typeface="상주다정다감체" panose="020B0600000101010101" pitchFamily="50" charset="-127"/>
                <a:ea typeface="상주다정다감체" panose="020B0600000101010101" pitchFamily="50" charset="-127"/>
                <a:cs typeface="상주곶감체" panose="020B0600000101010101" pitchFamily="50" charset="-127"/>
              </a:rPr>
              <a:t>노란색입니다</a:t>
            </a:r>
            <a:r>
              <a:rPr lang="en-US" altLang="ko-KR" sz="2800" dirty="0" smtClean="0">
                <a:solidFill>
                  <a:schemeClr val="bg2">
                    <a:lumMod val="10000"/>
                  </a:schemeClr>
                </a:solidFill>
                <a:latin typeface="상주다정다감체" panose="020B0600000101010101" pitchFamily="50" charset="-127"/>
                <a:ea typeface="상주다정다감체" panose="020B0600000101010101" pitchFamily="50" charset="-127"/>
                <a:cs typeface="상주곶감체" panose="020B0600000101010101" pitchFamily="50" charset="-127"/>
              </a:rPr>
              <a:t>.</a:t>
            </a:r>
          </a:p>
        </p:txBody>
      </p:sp>
      <p:sp>
        <p:nvSpPr>
          <p:cNvPr id="15" name="직사각형 14"/>
          <p:cNvSpPr/>
          <p:nvPr/>
        </p:nvSpPr>
        <p:spPr>
          <a:xfrm>
            <a:off x="5263528" y="1709103"/>
            <a:ext cx="3053369" cy="11264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20000"/>
              </a:lnSpc>
            </a:pPr>
            <a:r>
              <a:rPr lang="ko-KR" altLang="en-US" sz="2800" dirty="0" smtClean="0">
                <a:solidFill>
                  <a:schemeClr val="bg2">
                    <a:lumMod val="1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이 </a:t>
            </a:r>
            <a:r>
              <a:rPr lang="ko-KR" altLang="en-US" sz="2800" dirty="0" err="1" smtClean="0">
                <a:solidFill>
                  <a:schemeClr val="bg2">
                    <a:lumMod val="1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믕가루는</a:t>
            </a:r>
            <a:endParaRPr lang="en-US" altLang="ko-KR" sz="2800" dirty="0" smtClean="0">
              <a:solidFill>
                <a:schemeClr val="bg2">
                  <a:lumMod val="10000"/>
                </a:schemeClr>
              </a:solidFill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  <a:p>
            <a:pPr lvl="0" algn="ctr">
              <a:lnSpc>
                <a:spcPct val="120000"/>
              </a:lnSpc>
            </a:pPr>
            <a:r>
              <a:rPr lang="ko-KR" altLang="en-US" sz="2800" dirty="0" smtClean="0">
                <a:solidFill>
                  <a:schemeClr val="bg2">
                    <a:lumMod val="1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무슨 색인가요</a:t>
            </a:r>
            <a:r>
              <a:rPr lang="en-US" altLang="ko-KR" sz="2800" dirty="0" smtClean="0">
                <a:solidFill>
                  <a:schemeClr val="bg2">
                    <a:lumMod val="1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?</a:t>
            </a:r>
            <a:endParaRPr lang="ko-KR" altLang="en-US" sz="2800">
              <a:solidFill>
                <a:schemeClr val="bg2">
                  <a:lumMod val="10000"/>
                </a:schemeClr>
              </a:solidFill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</p:txBody>
      </p:sp>
      <p:pic>
        <p:nvPicPr>
          <p:cNvPr id="7" name="Picture 2" descr="심황, 향료, 부엌, 카레, 쿡, 재료, 맛, 매운, 향긋한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9475" y="1619490"/>
            <a:ext cx="3876694" cy="25864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571046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모서리가 둥근 직사각형 11"/>
          <p:cNvSpPr/>
          <p:nvPr/>
        </p:nvSpPr>
        <p:spPr>
          <a:xfrm>
            <a:off x="469324" y="374921"/>
            <a:ext cx="1551308" cy="419100"/>
          </a:xfrm>
          <a:prstGeom prst="roundRect">
            <a:avLst>
              <a:gd name="adj" fmla="val 16667"/>
            </a:avLst>
          </a:prstGeom>
          <a:solidFill>
            <a:schemeClr val="accent6">
              <a:lumMod val="40000"/>
              <a:lumOff val="60000"/>
            </a:schemeClr>
          </a:solidFill>
          <a:ln w="25400" cap="flat" cmpd="sng" algn="ctr">
            <a:noFill/>
            <a:prstDash val="solid"/>
          </a:ln>
        </p:spPr>
        <p:txBody>
          <a:bodyPr anchor="ctr"/>
          <a:lstStyle/>
          <a:p>
            <a:pPr marL="0" marR="0" lvl="0" indent="0" algn="ctr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pPr>
            <a:r>
              <a:rPr lang="ko-KR" altLang="en-US" sz="1800" dirty="0" smtClean="0">
                <a:solidFill>
                  <a:schemeClr val="bg2">
                    <a:lumMod val="25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시작하기 전</a:t>
            </a:r>
            <a:endParaRPr lang="en-US" altLang="ko-KR" sz="1800" dirty="0" smtClean="0">
              <a:solidFill>
                <a:schemeClr val="bg2">
                  <a:lumMod val="25000"/>
                </a:schemeClr>
              </a:solidFill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</p:txBody>
      </p:sp>
      <p:sp>
        <p:nvSpPr>
          <p:cNvPr id="13" name="Google Shape;4926;p53"/>
          <p:cNvSpPr txBox="1">
            <a:spLocks/>
          </p:cNvSpPr>
          <p:nvPr/>
        </p:nvSpPr>
        <p:spPr>
          <a:xfrm>
            <a:off x="2134932" y="411146"/>
            <a:ext cx="5129468" cy="34665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defRPr/>
            </a:pPr>
            <a:r>
              <a:rPr lang="ko-KR" altLang="en-US" sz="28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함께 생각해 봅시다</a:t>
            </a:r>
            <a:r>
              <a:rPr lang="en-US" altLang="ko-KR" sz="28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.</a:t>
            </a:r>
            <a:endParaRPr lang="en-US" altLang="ko-KR" sz="2800" b="1" dirty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</p:txBody>
      </p:sp>
      <p:sp>
        <p:nvSpPr>
          <p:cNvPr id="9" name="모서리가 둥근 사각형 설명선 8"/>
          <p:cNvSpPr/>
          <p:nvPr/>
        </p:nvSpPr>
        <p:spPr>
          <a:xfrm>
            <a:off x="5481450" y="3069661"/>
            <a:ext cx="2617523" cy="1136311"/>
          </a:xfrm>
          <a:prstGeom prst="wedgeRoundRectCallout">
            <a:avLst>
              <a:gd name="adj1" fmla="val -65749"/>
              <a:gd name="adj2" fmla="val -27976"/>
              <a:gd name="adj3" fmla="val 16667"/>
            </a:avLst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800" smtClean="0">
                <a:solidFill>
                  <a:schemeClr val="bg2">
                    <a:lumMod val="10000"/>
                  </a:schemeClr>
                </a:solidFill>
                <a:latin typeface="상주다정다감체" panose="020B0600000101010101" pitchFamily="50" charset="-127"/>
                <a:ea typeface="상주다정다감체" panose="020B0600000101010101" pitchFamily="50" charset="-127"/>
                <a:cs typeface="상주곶감체" panose="020B0600000101010101" pitchFamily="50" charset="-127"/>
              </a:rPr>
              <a:t>카레입니다</a:t>
            </a:r>
            <a:r>
              <a:rPr lang="en-US" altLang="ko-KR" sz="2800" dirty="0" smtClean="0">
                <a:solidFill>
                  <a:schemeClr val="bg2">
                    <a:lumMod val="10000"/>
                  </a:schemeClr>
                </a:solidFill>
                <a:latin typeface="상주다정다감체" panose="020B0600000101010101" pitchFamily="50" charset="-127"/>
                <a:ea typeface="상주다정다감체" panose="020B0600000101010101" pitchFamily="50" charset="-127"/>
                <a:cs typeface="상주곶감체" panose="020B0600000101010101" pitchFamily="50" charset="-127"/>
              </a:rPr>
              <a:t>.</a:t>
            </a:r>
          </a:p>
        </p:txBody>
      </p:sp>
      <p:sp>
        <p:nvSpPr>
          <p:cNvPr id="15" name="직사각형 14"/>
          <p:cNvSpPr/>
          <p:nvPr/>
        </p:nvSpPr>
        <p:spPr>
          <a:xfrm>
            <a:off x="5263528" y="1709103"/>
            <a:ext cx="3053369" cy="10833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20000"/>
              </a:lnSpc>
            </a:pPr>
            <a:r>
              <a:rPr lang="ko-KR" altLang="en-US" sz="2800" dirty="0" smtClean="0">
                <a:solidFill>
                  <a:schemeClr val="bg2">
                    <a:lumMod val="1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이 음식은</a:t>
            </a:r>
            <a:endParaRPr lang="en-US" altLang="ko-KR" sz="2800" dirty="0" smtClean="0">
              <a:solidFill>
                <a:schemeClr val="bg2">
                  <a:lumMod val="10000"/>
                </a:schemeClr>
              </a:solidFill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  <a:p>
            <a:pPr lvl="0" algn="ctr">
              <a:lnSpc>
                <a:spcPct val="120000"/>
              </a:lnSpc>
            </a:pPr>
            <a:r>
              <a:rPr lang="ko-KR" altLang="en-US" sz="2800" dirty="0" smtClean="0">
                <a:solidFill>
                  <a:schemeClr val="bg2">
                    <a:lumMod val="1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무엇일까요</a:t>
            </a:r>
            <a:r>
              <a:rPr lang="en-US" altLang="ko-KR" sz="2800" dirty="0" smtClean="0">
                <a:solidFill>
                  <a:schemeClr val="bg2">
                    <a:lumMod val="1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?</a:t>
            </a:r>
            <a:endParaRPr lang="ko-KR" altLang="en-US" sz="2800">
              <a:solidFill>
                <a:schemeClr val="bg2">
                  <a:lumMod val="10000"/>
                </a:schemeClr>
              </a:solidFill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</p:txBody>
      </p:sp>
      <p:pic>
        <p:nvPicPr>
          <p:cNvPr id="11266" name="Picture 2" descr="음식, 인도 사람, 카레, 건강한, 요리, 옥수수, 맛있는, 향료, 저녁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5975" y="1498600"/>
            <a:ext cx="3833284" cy="2874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103512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모서리가 둥근 사각형 설명선 5"/>
          <p:cNvSpPr/>
          <p:nvPr/>
        </p:nvSpPr>
        <p:spPr>
          <a:xfrm>
            <a:off x="1302128" y="3107121"/>
            <a:ext cx="3082015" cy="1063921"/>
          </a:xfrm>
          <a:prstGeom prst="wedgeRoundRectCallout">
            <a:avLst>
              <a:gd name="adj1" fmla="val 60567"/>
              <a:gd name="adj2" fmla="val 8005"/>
              <a:gd name="adj3" fmla="val 16667"/>
            </a:avLst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800" dirty="0" smtClean="0">
                <a:solidFill>
                  <a:schemeClr val="bg2">
                    <a:lumMod val="10000"/>
                  </a:schemeClr>
                </a:solidFill>
                <a:latin typeface="상주다정다감체" panose="020B0600000101010101" pitchFamily="50" charset="-127"/>
                <a:ea typeface="상주다정다감체" panose="020B0600000101010101" pitchFamily="50" charset="-127"/>
                <a:cs typeface="상주곶감체" panose="020B0600000101010101" pitchFamily="50" charset="-127"/>
              </a:rPr>
              <a:t>인도의</a:t>
            </a:r>
            <a:endParaRPr lang="en-US" altLang="ko-KR" sz="2800" dirty="0" smtClean="0">
              <a:solidFill>
                <a:schemeClr val="bg2">
                  <a:lumMod val="10000"/>
                </a:schemeClr>
              </a:solidFill>
              <a:latin typeface="상주다정다감체" panose="020B0600000101010101" pitchFamily="50" charset="-127"/>
              <a:ea typeface="상주다정다감체" panose="020B0600000101010101" pitchFamily="50" charset="-127"/>
              <a:cs typeface="상주곶감체" panose="020B0600000101010101" pitchFamily="50" charset="-127"/>
            </a:endParaRPr>
          </a:p>
          <a:p>
            <a:pPr algn="ctr"/>
            <a:r>
              <a:rPr lang="ko-KR" altLang="en-US" sz="2800" smtClean="0">
                <a:solidFill>
                  <a:schemeClr val="bg2">
                    <a:lumMod val="10000"/>
                  </a:schemeClr>
                </a:solidFill>
                <a:latin typeface="상주다정다감체" panose="020B0600000101010101" pitchFamily="50" charset="-127"/>
                <a:ea typeface="상주다정다감체" panose="020B0600000101010101" pitchFamily="50" charset="-127"/>
                <a:cs typeface="상주곶감체" panose="020B0600000101010101" pitchFamily="50" charset="-127"/>
              </a:rPr>
              <a:t>음식입니다</a:t>
            </a:r>
            <a:r>
              <a:rPr lang="en-US" altLang="ko-KR" sz="2800" dirty="0" smtClean="0">
                <a:solidFill>
                  <a:schemeClr val="bg2">
                    <a:lumMod val="10000"/>
                  </a:schemeClr>
                </a:solidFill>
                <a:latin typeface="상주다정다감체" panose="020B0600000101010101" pitchFamily="50" charset="-127"/>
                <a:ea typeface="상주다정다감체" panose="020B0600000101010101" pitchFamily="50" charset="-127"/>
                <a:cs typeface="상주곶감체" panose="020B0600000101010101" pitchFamily="50" charset="-127"/>
              </a:rPr>
              <a:t>.</a:t>
            </a:r>
          </a:p>
        </p:txBody>
      </p:sp>
      <p:sp>
        <p:nvSpPr>
          <p:cNvPr id="7" name="모서리가 둥근 직사각형 6"/>
          <p:cNvSpPr/>
          <p:nvPr/>
        </p:nvSpPr>
        <p:spPr>
          <a:xfrm>
            <a:off x="469324" y="374921"/>
            <a:ext cx="1551308" cy="419100"/>
          </a:xfrm>
          <a:prstGeom prst="roundRect">
            <a:avLst>
              <a:gd name="adj" fmla="val 16667"/>
            </a:avLst>
          </a:prstGeom>
          <a:solidFill>
            <a:schemeClr val="accent6">
              <a:lumMod val="40000"/>
              <a:lumOff val="60000"/>
            </a:schemeClr>
          </a:solidFill>
          <a:ln w="25400" cap="flat" cmpd="sng" algn="ctr">
            <a:noFill/>
            <a:prstDash val="solid"/>
          </a:ln>
        </p:spPr>
        <p:txBody>
          <a:bodyPr anchor="ctr"/>
          <a:lstStyle/>
          <a:p>
            <a:pPr marL="0" marR="0" lvl="0" indent="0" algn="ctr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pPr>
            <a:r>
              <a:rPr lang="ko-KR" altLang="en-US" sz="1800" dirty="0" smtClean="0">
                <a:solidFill>
                  <a:schemeClr val="bg2">
                    <a:lumMod val="25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시작하기 전</a:t>
            </a:r>
            <a:endParaRPr lang="en-US" altLang="ko-KR" sz="1800" dirty="0" smtClean="0">
              <a:solidFill>
                <a:schemeClr val="bg2">
                  <a:lumMod val="25000"/>
                </a:schemeClr>
              </a:solidFill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</p:txBody>
      </p:sp>
      <p:sp>
        <p:nvSpPr>
          <p:cNvPr id="8" name="Google Shape;4926;p53"/>
          <p:cNvSpPr txBox="1">
            <a:spLocks/>
          </p:cNvSpPr>
          <p:nvPr/>
        </p:nvSpPr>
        <p:spPr>
          <a:xfrm>
            <a:off x="2134932" y="411146"/>
            <a:ext cx="5129468" cy="34665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defRPr/>
            </a:pPr>
            <a:r>
              <a:rPr lang="ko-KR" altLang="en-US" sz="28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함께 생각해 봅시다</a:t>
            </a:r>
            <a:r>
              <a:rPr lang="en-US" altLang="ko-KR" sz="28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.</a:t>
            </a:r>
            <a:endParaRPr lang="en-US" altLang="ko-KR" sz="2800" b="1" dirty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625985" y="1709103"/>
            <a:ext cx="4434302" cy="11264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20000"/>
              </a:lnSpc>
            </a:pPr>
            <a:r>
              <a:rPr lang="ko-KR" altLang="en-US" sz="2800" dirty="0" smtClean="0">
                <a:solidFill>
                  <a:schemeClr val="bg2">
                    <a:lumMod val="1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카레는 어느 나라의</a:t>
            </a:r>
            <a:endParaRPr lang="en-US" altLang="ko-KR" sz="2800" dirty="0" smtClean="0">
              <a:solidFill>
                <a:schemeClr val="bg2">
                  <a:lumMod val="10000"/>
                </a:schemeClr>
              </a:solidFill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  <a:p>
            <a:pPr lvl="0" algn="ctr">
              <a:lnSpc>
                <a:spcPct val="120000"/>
              </a:lnSpc>
            </a:pPr>
            <a:r>
              <a:rPr lang="ko-KR" altLang="en-US" sz="2800" dirty="0" smtClean="0">
                <a:solidFill>
                  <a:schemeClr val="bg2">
                    <a:lumMod val="1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음식일까요</a:t>
            </a:r>
            <a:r>
              <a:rPr lang="en-US" altLang="ko-KR" sz="2800" dirty="0" smtClean="0">
                <a:solidFill>
                  <a:schemeClr val="bg2">
                    <a:lumMod val="1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?</a:t>
            </a:r>
            <a:endParaRPr lang="ko-KR" altLang="en-US" sz="2800">
              <a:solidFill>
                <a:schemeClr val="bg2">
                  <a:lumMod val="10000"/>
                </a:schemeClr>
              </a:solidFill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</p:txBody>
      </p:sp>
      <p:pic>
        <p:nvPicPr>
          <p:cNvPr id="13314" name="Picture 2" descr="인도 국기, 깃발, 인도, 인도 사람, 마을, 국가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474" t="23356" r="14792" b="8909"/>
          <a:stretch/>
        </p:blipFill>
        <p:spPr bwMode="auto">
          <a:xfrm>
            <a:off x="5060287" y="1897399"/>
            <a:ext cx="3223091" cy="2147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96085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모서리가 둥근 직사각형 3"/>
          <p:cNvSpPr/>
          <p:nvPr/>
        </p:nvSpPr>
        <p:spPr>
          <a:xfrm>
            <a:off x="863425" y="1479746"/>
            <a:ext cx="7417147" cy="2487679"/>
          </a:xfrm>
          <a:prstGeom prst="roundRect">
            <a:avLst>
              <a:gd name="adj" fmla="val 6560"/>
            </a:avLst>
          </a:prstGeom>
          <a:solidFill>
            <a:schemeClr val="bg1"/>
          </a:solidFill>
          <a:ln w="317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 algn="ctr" latinLnBrk="0">
              <a:buClr>
                <a:srgbClr val="5B9BD5"/>
              </a:buClr>
              <a:buSzPct val="25000"/>
              <a:defRPr/>
            </a:pPr>
            <a:endParaRPr lang="en-US" altLang="ko-KR" sz="3600" kern="0" dirty="0">
              <a:solidFill>
                <a:srgbClr val="E7E6E6">
                  <a:lumMod val="25000"/>
                </a:srgbClr>
              </a:solidFill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</p:txBody>
      </p:sp>
      <p:sp>
        <p:nvSpPr>
          <p:cNvPr id="8" name="Google Shape;4892;p48"/>
          <p:cNvSpPr txBox="1">
            <a:spLocks/>
          </p:cNvSpPr>
          <p:nvPr/>
        </p:nvSpPr>
        <p:spPr>
          <a:xfrm>
            <a:off x="1188911" y="1969979"/>
            <a:ext cx="6781143" cy="162491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ctr" anchorCtr="0">
            <a:noAutofit/>
          </a:bodyPr>
          <a:lstStyle>
            <a:lvl1pPr algn="l" defTabSz="6858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30000"/>
              </a:lnSpc>
              <a:spcBef>
                <a:spcPts val="0"/>
              </a:spcBef>
            </a:pPr>
            <a:r>
              <a:rPr lang="ko-KR" altLang="en-US" sz="3200" dirty="0" smtClean="0">
                <a:ln>
                  <a:solidFill>
                    <a:schemeClr val="tx2">
                      <a:lumMod val="50000"/>
                    </a:schemeClr>
                  </a:solidFill>
                </a:ln>
                <a:solidFill>
                  <a:schemeClr val="bg1">
                    <a:lumMod val="75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인도</a:t>
            </a:r>
            <a:r>
              <a:rPr lang="ko-KR" altLang="en-US" sz="3200" dirty="0" smtClean="0"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에 대해 알아보고</a:t>
            </a:r>
            <a:r>
              <a:rPr lang="en-US" altLang="ko-KR" sz="3200" dirty="0" smtClean="0"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,</a:t>
            </a:r>
          </a:p>
          <a:p>
            <a:pPr algn="ctr">
              <a:lnSpc>
                <a:spcPct val="130000"/>
              </a:lnSpc>
              <a:spcBef>
                <a:spcPts val="0"/>
              </a:spcBef>
            </a:pPr>
            <a:r>
              <a:rPr lang="ko-KR" altLang="en-US" sz="3200" dirty="0" err="1">
                <a:ln>
                  <a:solidFill>
                    <a:schemeClr val="tx2">
                      <a:lumMod val="50000"/>
                    </a:schemeClr>
                  </a:solidFill>
                </a:ln>
                <a:solidFill>
                  <a:schemeClr val="bg1">
                    <a:lumMod val="75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클레이</a:t>
            </a:r>
            <a:r>
              <a:rPr lang="ko-KR" altLang="en-US" sz="3200" dirty="0" err="1" smtClean="0"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로</a:t>
            </a:r>
            <a:r>
              <a:rPr lang="ko-KR" altLang="en-US" sz="3200" dirty="0" smtClean="0"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 카레를 만들어 봅시다</a:t>
            </a:r>
            <a:r>
              <a:rPr lang="en-US" altLang="ko-KR" sz="3200" dirty="0" smtClean="0"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.</a:t>
            </a:r>
            <a:endParaRPr lang="ko-KR" altLang="en-US" sz="3200" dirty="0"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</p:txBody>
      </p:sp>
      <p:sp>
        <p:nvSpPr>
          <p:cNvPr id="10" name="모서리가 둥근 직사각형 9"/>
          <p:cNvSpPr/>
          <p:nvPr/>
        </p:nvSpPr>
        <p:spPr>
          <a:xfrm>
            <a:off x="3254414" y="1206433"/>
            <a:ext cx="2650139" cy="589375"/>
          </a:xfrm>
          <a:prstGeom prst="roundRect">
            <a:avLst>
              <a:gd name="adj" fmla="val 50000"/>
            </a:avLst>
          </a:prstGeom>
          <a:solidFill>
            <a:schemeClr val="accent3">
              <a:lumMod val="40000"/>
              <a:lumOff val="60000"/>
            </a:schemeClr>
          </a:solidFill>
          <a:ln w="31750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 algn="ctr">
              <a:defRPr/>
            </a:pPr>
            <a:r>
              <a:rPr lang="ko-KR" altLang="en-US" sz="2400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배움문제</a:t>
            </a:r>
            <a:endParaRPr lang="ko-KR" altLang="en-US" sz="2400" dirty="0">
              <a:solidFill>
                <a:schemeClr val="tx1">
                  <a:lumMod val="85000"/>
                  <a:lumOff val="15000"/>
                </a:schemeClr>
              </a:solidFill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768931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모서리가 둥근 직사각형 18"/>
          <p:cNvSpPr/>
          <p:nvPr/>
        </p:nvSpPr>
        <p:spPr>
          <a:xfrm>
            <a:off x="863425" y="1479746"/>
            <a:ext cx="7417147" cy="2487679"/>
          </a:xfrm>
          <a:prstGeom prst="roundRect">
            <a:avLst>
              <a:gd name="adj" fmla="val 6560"/>
            </a:avLst>
          </a:prstGeom>
          <a:solidFill>
            <a:schemeClr val="bg1"/>
          </a:solidFill>
          <a:ln w="317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 algn="ctr" latinLnBrk="0">
              <a:buClr>
                <a:srgbClr val="5B9BD5"/>
              </a:buClr>
              <a:buSzPct val="25000"/>
              <a:defRPr/>
            </a:pPr>
            <a:r>
              <a:rPr lang="ko-KR" altLang="en-US" sz="3600" kern="0" dirty="0" smtClean="0">
                <a:solidFill>
                  <a:srgbClr val="E7E6E6">
                    <a:lumMod val="25000"/>
                  </a:srgb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인도에 대해</a:t>
            </a:r>
            <a:endParaRPr lang="en-US" altLang="ko-KR" sz="3600" kern="0" dirty="0" smtClean="0">
              <a:solidFill>
                <a:srgbClr val="E7E6E6">
                  <a:lumMod val="25000"/>
                </a:srgbClr>
              </a:solidFill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  <a:p>
            <a:pPr lvl="0" algn="ctr" latinLnBrk="0">
              <a:buClr>
                <a:srgbClr val="5B9BD5"/>
              </a:buClr>
              <a:buSzPct val="25000"/>
              <a:defRPr/>
            </a:pPr>
            <a:r>
              <a:rPr lang="ko-KR" altLang="en-US" sz="3600" kern="0" dirty="0" smtClean="0">
                <a:solidFill>
                  <a:srgbClr val="E7E6E6">
                    <a:lumMod val="25000"/>
                  </a:srgb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알아 봅시다</a:t>
            </a:r>
            <a:r>
              <a:rPr lang="en-US" altLang="ko-KR" sz="3600" kern="0" dirty="0" smtClean="0">
                <a:solidFill>
                  <a:srgbClr val="E7E6E6">
                    <a:lumMod val="25000"/>
                  </a:srgb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.</a:t>
            </a:r>
            <a:endParaRPr lang="en-US" altLang="ko-KR" sz="3600" kern="0" dirty="0">
              <a:solidFill>
                <a:srgbClr val="E7E6E6">
                  <a:lumMod val="25000"/>
                </a:srgbClr>
              </a:solidFill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</p:txBody>
      </p:sp>
      <p:sp>
        <p:nvSpPr>
          <p:cNvPr id="5" name="모서리가 둥근 직사각형 4"/>
          <p:cNvSpPr/>
          <p:nvPr/>
        </p:nvSpPr>
        <p:spPr>
          <a:xfrm>
            <a:off x="3254414" y="1206433"/>
            <a:ext cx="2650139" cy="589375"/>
          </a:xfrm>
          <a:prstGeom prst="roundRect">
            <a:avLst>
              <a:gd name="adj" fmla="val 50000"/>
            </a:avLst>
          </a:prstGeom>
          <a:solidFill>
            <a:srgbClr val="E26B68"/>
          </a:solidFill>
          <a:ln w="31750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 algn="ctr">
              <a:defRPr/>
            </a:pPr>
            <a:r>
              <a:rPr lang="ko-KR" altLang="en-US" sz="2400" dirty="0" smtClean="0">
                <a:solidFill>
                  <a:schemeClr val="bg1"/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활동 </a:t>
            </a:r>
            <a:r>
              <a:rPr lang="en-US" altLang="ko-KR" sz="2400" dirty="0" smtClean="0">
                <a:solidFill>
                  <a:schemeClr val="bg1"/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1</a:t>
            </a:r>
            <a:endParaRPr lang="ko-KR" altLang="en-US" sz="2400" dirty="0">
              <a:solidFill>
                <a:schemeClr val="bg1"/>
              </a:solidFill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4438374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모서리가 둥근 직사각형 11"/>
          <p:cNvSpPr/>
          <p:nvPr/>
        </p:nvSpPr>
        <p:spPr>
          <a:xfrm>
            <a:off x="469324" y="374921"/>
            <a:ext cx="1551308" cy="419100"/>
          </a:xfrm>
          <a:prstGeom prst="roundRect">
            <a:avLst>
              <a:gd name="adj" fmla="val 16667"/>
            </a:avLst>
          </a:prstGeom>
          <a:solidFill>
            <a:schemeClr val="accent6">
              <a:lumMod val="40000"/>
              <a:lumOff val="60000"/>
            </a:schemeClr>
          </a:solidFill>
          <a:ln w="25400" cap="flat" cmpd="sng" algn="ctr">
            <a:noFill/>
            <a:prstDash val="solid"/>
          </a:ln>
        </p:spPr>
        <p:txBody>
          <a:bodyPr anchor="ctr"/>
          <a:lstStyle/>
          <a:p>
            <a:pPr marL="0" marR="0" lvl="0" indent="0" algn="ctr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pPr>
            <a:r>
              <a:rPr lang="ko-KR" altLang="en-US" sz="1800" dirty="0" smtClean="0">
                <a:solidFill>
                  <a:schemeClr val="bg2">
                    <a:lumMod val="25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시작하기 전</a:t>
            </a:r>
            <a:endParaRPr lang="en-US" altLang="ko-KR" sz="1800" dirty="0" smtClean="0">
              <a:solidFill>
                <a:schemeClr val="bg2">
                  <a:lumMod val="25000"/>
                </a:schemeClr>
              </a:solidFill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</p:txBody>
      </p:sp>
      <p:sp>
        <p:nvSpPr>
          <p:cNvPr id="13" name="Google Shape;4926;p53"/>
          <p:cNvSpPr txBox="1">
            <a:spLocks/>
          </p:cNvSpPr>
          <p:nvPr/>
        </p:nvSpPr>
        <p:spPr>
          <a:xfrm>
            <a:off x="2134932" y="411146"/>
            <a:ext cx="5129468" cy="34665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defRPr/>
            </a:pPr>
            <a:r>
              <a:rPr lang="ko-KR" altLang="en-US" sz="28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함께 생각해 봅시다</a:t>
            </a:r>
            <a:r>
              <a:rPr lang="en-US" altLang="ko-KR" sz="28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.</a:t>
            </a:r>
            <a:endParaRPr lang="en-US" altLang="ko-KR" sz="2800" b="1" dirty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</p:txBody>
      </p:sp>
      <p:sp>
        <p:nvSpPr>
          <p:cNvPr id="9" name="모서리가 둥근 사각형 설명선 8"/>
          <p:cNvSpPr/>
          <p:nvPr/>
        </p:nvSpPr>
        <p:spPr>
          <a:xfrm>
            <a:off x="5481450" y="3069661"/>
            <a:ext cx="2617523" cy="1136311"/>
          </a:xfrm>
          <a:prstGeom prst="wedgeRoundRectCallout">
            <a:avLst>
              <a:gd name="adj1" fmla="val -65749"/>
              <a:gd name="adj2" fmla="val -27976"/>
              <a:gd name="adj3" fmla="val 16667"/>
            </a:avLst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800" smtClean="0">
                <a:solidFill>
                  <a:schemeClr val="bg2">
                    <a:lumMod val="10000"/>
                  </a:schemeClr>
                </a:solidFill>
                <a:latin typeface="상주다정다감체" panose="020B0600000101010101" pitchFamily="50" charset="-127"/>
                <a:ea typeface="상주다정다감체" panose="020B0600000101010101" pitchFamily="50" charset="-127"/>
                <a:cs typeface="상주곶감체" panose="020B0600000101010101" pitchFamily="50" charset="-127"/>
              </a:rPr>
              <a:t>만리장성입니다</a:t>
            </a:r>
            <a:r>
              <a:rPr lang="en-US" altLang="ko-KR" sz="2800" dirty="0" smtClean="0">
                <a:solidFill>
                  <a:schemeClr val="bg2">
                    <a:lumMod val="10000"/>
                  </a:schemeClr>
                </a:solidFill>
                <a:latin typeface="상주다정다감체" panose="020B0600000101010101" pitchFamily="50" charset="-127"/>
                <a:ea typeface="상주다정다감체" panose="020B0600000101010101" pitchFamily="50" charset="-127"/>
                <a:cs typeface="상주곶감체" panose="020B0600000101010101" pitchFamily="50" charset="-127"/>
              </a:rPr>
              <a:t>.</a:t>
            </a:r>
          </a:p>
        </p:txBody>
      </p:sp>
      <p:sp>
        <p:nvSpPr>
          <p:cNvPr id="15" name="직사각형 14"/>
          <p:cNvSpPr/>
          <p:nvPr/>
        </p:nvSpPr>
        <p:spPr>
          <a:xfrm>
            <a:off x="5263528" y="1709103"/>
            <a:ext cx="3053369" cy="10833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20000"/>
              </a:lnSpc>
            </a:pPr>
            <a:r>
              <a:rPr lang="ko-KR" altLang="en-US" sz="2800" dirty="0" smtClean="0">
                <a:solidFill>
                  <a:schemeClr val="bg2">
                    <a:lumMod val="1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이 문화유산은</a:t>
            </a:r>
            <a:endParaRPr lang="en-US" altLang="ko-KR" sz="2800" dirty="0" smtClean="0">
              <a:solidFill>
                <a:schemeClr val="bg2">
                  <a:lumMod val="10000"/>
                </a:schemeClr>
              </a:solidFill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  <a:p>
            <a:pPr lvl="0" algn="ctr">
              <a:lnSpc>
                <a:spcPct val="120000"/>
              </a:lnSpc>
            </a:pPr>
            <a:r>
              <a:rPr lang="ko-KR" altLang="en-US" sz="2800" smtClean="0">
                <a:solidFill>
                  <a:schemeClr val="bg2">
                    <a:lumMod val="1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무엇일까요</a:t>
            </a:r>
            <a:r>
              <a:rPr lang="en-US" altLang="ko-KR" sz="2800" dirty="0" smtClean="0">
                <a:solidFill>
                  <a:schemeClr val="bg2">
                    <a:lumMod val="1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?</a:t>
            </a:r>
            <a:endParaRPr lang="ko-KR" altLang="en-US" sz="2800" dirty="0">
              <a:solidFill>
                <a:schemeClr val="bg2">
                  <a:lumMod val="10000"/>
                </a:schemeClr>
              </a:solidFill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</p:txBody>
      </p:sp>
      <p:pic>
        <p:nvPicPr>
          <p:cNvPr id="7" name="Picture 4" descr="만리장성, 위엄 있는, 산 정상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5675" y="1719860"/>
            <a:ext cx="3730625" cy="2486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689297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모서리가 둥근 직사각형 1"/>
          <p:cNvSpPr/>
          <p:nvPr/>
        </p:nvSpPr>
        <p:spPr>
          <a:xfrm>
            <a:off x="469324" y="374921"/>
            <a:ext cx="1551308" cy="419100"/>
          </a:xfrm>
          <a:prstGeom prst="roundRect">
            <a:avLst>
              <a:gd name="adj" fmla="val 16667"/>
            </a:avLst>
          </a:prstGeom>
          <a:solidFill>
            <a:schemeClr val="accent2">
              <a:lumMod val="60000"/>
              <a:lumOff val="40000"/>
            </a:schemeClr>
          </a:solidFill>
          <a:ln w="25400" cap="flat" cmpd="sng" algn="ctr">
            <a:noFill/>
            <a:prstDash val="solid"/>
          </a:ln>
        </p:spPr>
        <p:txBody>
          <a:bodyPr anchor="ctr"/>
          <a:lstStyle/>
          <a:p>
            <a:pPr marL="0" marR="0" lvl="0" indent="0" algn="ctr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pPr>
            <a:r>
              <a:rPr lang="ko-KR" altLang="en-US" sz="1800" dirty="0" smtClean="0">
                <a:solidFill>
                  <a:schemeClr val="bg2">
                    <a:lumMod val="25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활동 </a:t>
            </a:r>
            <a:r>
              <a:rPr lang="en-US" altLang="ko-KR" sz="1800" dirty="0" smtClean="0">
                <a:solidFill>
                  <a:schemeClr val="bg2">
                    <a:lumMod val="25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1</a:t>
            </a:r>
          </a:p>
        </p:txBody>
      </p:sp>
      <p:sp>
        <p:nvSpPr>
          <p:cNvPr id="3" name="Google Shape;4926;p53"/>
          <p:cNvSpPr txBox="1">
            <a:spLocks/>
          </p:cNvSpPr>
          <p:nvPr/>
        </p:nvSpPr>
        <p:spPr>
          <a:xfrm>
            <a:off x="2134932" y="411146"/>
            <a:ext cx="6450268" cy="34665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defRPr/>
            </a:pPr>
            <a:r>
              <a:rPr lang="ko-KR" altLang="en-US" sz="28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인도는 어떤 나라일까요</a:t>
            </a:r>
            <a:r>
              <a:rPr lang="en-US" altLang="ko-KR" sz="28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?</a:t>
            </a:r>
            <a:endParaRPr lang="en-US" altLang="ko-KR" sz="2800" b="1" dirty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</p:txBody>
      </p:sp>
      <p:sp>
        <p:nvSpPr>
          <p:cNvPr id="6" name="모서리가 둥근 사각형 설명선 5"/>
          <p:cNvSpPr/>
          <p:nvPr/>
        </p:nvSpPr>
        <p:spPr>
          <a:xfrm>
            <a:off x="2501901" y="3060701"/>
            <a:ext cx="4140200" cy="1259572"/>
          </a:xfrm>
          <a:prstGeom prst="wedgeRoundRectCallout">
            <a:avLst>
              <a:gd name="adj1" fmla="val -66460"/>
              <a:gd name="adj2" fmla="val -21705"/>
              <a:gd name="adj3" fmla="val 16667"/>
            </a:avLst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600" dirty="0" smtClean="0">
                <a:solidFill>
                  <a:schemeClr val="bg2">
                    <a:lumMod val="10000"/>
                  </a:schemeClr>
                </a:solidFill>
                <a:latin typeface="상주다정다감체" panose="020B0600000101010101" pitchFamily="50" charset="-127"/>
                <a:ea typeface="상주다정다감체" panose="020B0600000101010101" pitchFamily="50" charset="-127"/>
                <a:cs typeface="상주곶감체" panose="020B0600000101010101" pitchFamily="50" charset="-127"/>
              </a:rPr>
              <a:t>2023</a:t>
            </a:r>
            <a:r>
              <a:rPr lang="ko-KR" altLang="en-US" sz="3600" smtClean="0">
                <a:solidFill>
                  <a:schemeClr val="bg2">
                    <a:lumMod val="10000"/>
                  </a:schemeClr>
                </a:solidFill>
                <a:latin typeface="상주다정다감체" panose="020B0600000101010101" pitchFamily="50" charset="-127"/>
                <a:ea typeface="상주다정다감체" panose="020B0600000101010101" pitchFamily="50" charset="-127"/>
                <a:cs typeface="상주곶감체" panose="020B0600000101010101" pitchFamily="50" charset="-127"/>
              </a:rPr>
              <a:t>년 이전에는</a:t>
            </a:r>
            <a:endParaRPr lang="en-US" altLang="ko-KR" sz="3600" dirty="0" smtClean="0">
              <a:solidFill>
                <a:schemeClr val="bg2">
                  <a:lumMod val="10000"/>
                </a:schemeClr>
              </a:solidFill>
              <a:latin typeface="상주다정다감체" panose="020B0600000101010101" pitchFamily="50" charset="-127"/>
              <a:ea typeface="상주다정다감체" panose="020B0600000101010101" pitchFamily="50" charset="-127"/>
              <a:cs typeface="상주곶감체" panose="020B0600000101010101" pitchFamily="50" charset="-127"/>
            </a:endParaRPr>
          </a:p>
          <a:p>
            <a:pPr algn="ctr"/>
            <a:r>
              <a:rPr lang="ko-KR" altLang="en-US" sz="3600" dirty="0" smtClean="0">
                <a:solidFill>
                  <a:schemeClr val="bg2">
                    <a:lumMod val="10000"/>
                  </a:schemeClr>
                </a:solidFill>
                <a:latin typeface="상주다정다감체" panose="020B0600000101010101" pitchFamily="50" charset="-127"/>
                <a:ea typeface="상주다정다감체" panose="020B0600000101010101" pitchFamily="50" charset="-127"/>
                <a:cs typeface="상주곶감체" panose="020B0600000101010101" pitchFamily="50" charset="-127"/>
              </a:rPr>
              <a:t>중국이 </a:t>
            </a:r>
            <a:r>
              <a:rPr lang="en-US" altLang="ko-KR" sz="3600" dirty="0" smtClean="0">
                <a:solidFill>
                  <a:schemeClr val="bg2">
                    <a:lumMod val="10000"/>
                  </a:schemeClr>
                </a:solidFill>
                <a:latin typeface="상주다정다감체" panose="020B0600000101010101" pitchFamily="50" charset="-127"/>
                <a:ea typeface="상주다정다감체" panose="020B0600000101010101" pitchFamily="50" charset="-127"/>
                <a:cs typeface="상주곶감체" panose="020B0600000101010101" pitchFamily="50" charset="-127"/>
              </a:rPr>
              <a:t>1</a:t>
            </a:r>
            <a:r>
              <a:rPr lang="ko-KR" altLang="en-US" sz="3600" smtClean="0">
                <a:solidFill>
                  <a:schemeClr val="bg2">
                    <a:lumMod val="10000"/>
                  </a:schemeClr>
                </a:solidFill>
                <a:latin typeface="상주다정다감체" panose="020B0600000101010101" pitchFamily="50" charset="-127"/>
                <a:ea typeface="상주다정다감체" panose="020B0600000101010101" pitchFamily="50" charset="-127"/>
                <a:cs typeface="상주곶감체" panose="020B0600000101010101" pitchFamily="50" charset="-127"/>
              </a:rPr>
              <a:t>위였어요</a:t>
            </a:r>
            <a:r>
              <a:rPr lang="en-US" altLang="ko-KR" sz="3600" dirty="0" smtClean="0">
                <a:solidFill>
                  <a:schemeClr val="bg2">
                    <a:lumMod val="10000"/>
                  </a:schemeClr>
                </a:solidFill>
                <a:latin typeface="상주다정다감체" panose="020B0600000101010101" pitchFamily="50" charset="-127"/>
                <a:ea typeface="상주다정다감체" panose="020B0600000101010101" pitchFamily="50" charset="-127"/>
                <a:cs typeface="상주곶감체" panose="020B0600000101010101" pitchFamily="50" charset="-127"/>
              </a:rPr>
              <a:t>.</a:t>
            </a:r>
          </a:p>
        </p:txBody>
      </p:sp>
      <p:sp>
        <p:nvSpPr>
          <p:cNvPr id="7" name="직사각형 6"/>
          <p:cNvSpPr/>
          <p:nvPr/>
        </p:nvSpPr>
        <p:spPr>
          <a:xfrm>
            <a:off x="1346578" y="1528290"/>
            <a:ext cx="6540499" cy="10833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20000"/>
              </a:lnSpc>
            </a:pPr>
            <a:r>
              <a:rPr lang="ko-KR" altLang="en-US" sz="2800" dirty="0" smtClean="0">
                <a:solidFill>
                  <a:schemeClr val="bg2">
                    <a:lumMod val="1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인도는 세계에서 </a:t>
            </a:r>
            <a:endParaRPr lang="en-US" altLang="ko-KR" sz="2800" dirty="0" smtClean="0">
              <a:solidFill>
                <a:schemeClr val="bg2">
                  <a:lumMod val="10000"/>
                </a:schemeClr>
              </a:solidFill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  <a:p>
            <a:pPr lvl="0" algn="ctr">
              <a:lnSpc>
                <a:spcPct val="120000"/>
              </a:lnSpc>
            </a:pPr>
            <a:r>
              <a:rPr lang="ko-KR" altLang="en-US" sz="2800" dirty="0" smtClean="0">
                <a:solidFill>
                  <a:schemeClr val="bg2">
                    <a:lumMod val="1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가장 인구가 많은 나라예요</a:t>
            </a:r>
            <a:r>
              <a:rPr lang="en-US" altLang="ko-KR" sz="2800" dirty="0" smtClean="0">
                <a:solidFill>
                  <a:schemeClr val="bg2">
                    <a:lumMod val="1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.</a:t>
            </a:r>
            <a:endParaRPr lang="ko-KR" altLang="en-US" sz="2800">
              <a:solidFill>
                <a:schemeClr val="bg2">
                  <a:lumMod val="10000"/>
                </a:schemeClr>
              </a:solidFill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8024697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모서리가 둥근 직사각형 1"/>
          <p:cNvSpPr/>
          <p:nvPr/>
        </p:nvSpPr>
        <p:spPr>
          <a:xfrm>
            <a:off x="469324" y="374921"/>
            <a:ext cx="1551308" cy="419100"/>
          </a:xfrm>
          <a:prstGeom prst="roundRect">
            <a:avLst>
              <a:gd name="adj" fmla="val 16667"/>
            </a:avLst>
          </a:prstGeom>
          <a:solidFill>
            <a:schemeClr val="accent2">
              <a:lumMod val="60000"/>
              <a:lumOff val="40000"/>
            </a:schemeClr>
          </a:solidFill>
          <a:ln w="25400" cap="flat" cmpd="sng" algn="ctr">
            <a:noFill/>
            <a:prstDash val="solid"/>
          </a:ln>
        </p:spPr>
        <p:txBody>
          <a:bodyPr anchor="ctr"/>
          <a:lstStyle/>
          <a:p>
            <a:pPr marL="0" marR="0" lvl="0" indent="0" algn="ctr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pPr>
            <a:r>
              <a:rPr lang="ko-KR" altLang="en-US" sz="1800" dirty="0" smtClean="0">
                <a:solidFill>
                  <a:schemeClr val="bg2">
                    <a:lumMod val="25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활동 </a:t>
            </a:r>
            <a:r>
              <a:rPr lang="en-US" altLang="ko-KR" sz="1800" dirty="0" smtClean="0">
                <a:solidFill>
                  <a:schemeClr val="bg2">
                    <a:lumMod val="25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1</a:t>
            </a:r>
          </a:p>
        </p:txBody>
      </p:sp>
      <p:sp>
        <p:nvSpPr>
          <p:cNvPr id="3" name="Google Shape;4926;p53"/>
          <p:cNvSpPr txBox="1">
            <a:spLocks/>
          </p:cNvSpPr>
          <p:nvPr/>
        </p:nvSpPr>
        <p:spPr>
          <a:xfrm>
            <a:off x="2134932" y="411146"/>
            <a:ext cx="6450268" cy="34665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defRPr/>
            </a:pPr>
            <a:r>
              <a:rPr lang="ko-KR" altLang="en-US" sz="28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인도는 어떤 나라일까요</a:t>
            </a:r>
            <a:r>
              <a:rPr lang="en-US" altLang="ko-KR" sz="28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?</a:t>
            </a:r>
            <a:endParaRPr lang="en-US" altLang="ko-KR" sz="2800" b="1" dirty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</p:txBody>
      </p:sp>
      <p:sp>
        <p:nvSpPr>
          <p:cNvPr id="6" name="모서리가 둥근 사각형 설명선 5"/>
          <p:cNvSpPr/>
          <p:nvPr/>
        </p:nvSpPr>
        <p:spPr>
          <a:xfrm>
            <a:off x="2318792" y="2476500"/>
            <a:ext cx="4678907" cy="1642032"/>
          </a:xfrm>
          <a:prstGeom prst="wedgeRoundRectCallout">
            <a:avLst>
              <a:gd name="adj1" fmla="val -66460"/>
              <a:gd name="adj2" fmla="val -21705"/>
              <a:gd name="adj3" fmla="val 16667"/>
            </a:avLst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600" dirty="0" smtClean="0">
                <a:solidFill>
                  <a:schemeClr val="bg2">
                    <a:lumMod val="10000"/>
                  </a:schemeClr>
                </a:solidFill>
                <a:latin typeface="상주다정다감체" panose="020B0600000101010101" pitchFamily="50" charset="-127"/>
                <a:ea typeface="상주다정다감체" panose="020B0600000101010101" pitchFamily="50" charset="-127"/>
                <a:cs typeface="상주곶감체" panose="020B0600000101010101" pitchFamily="50" charset="-127"/>
              </a:rPr>
              <a:t>인도에서 사용하는 언어는</a:t>
            </a:r>
            <a:endParaRPr lang="en-US" altLang="ko-KR" sz="3600" dirty="0" smtClean="0">
              <a:solidFill>
                <a:schemeClr val="bg2">
                  <a:lumMod val="10000"/>
                </a:schemeClr>
              </a:solidFill>
              <a:latin typeface="상주다정다감체" panose="020B0600000101010101" pitchFamily="50" charset="-127"/>
              <a:ea typeface="상주다정다감체" panose="020B0600000101010101" pitchFamily="50" charset="-127"/>
              <a:cs typeface="상주곶감체" panose="020B0600000101010101" pitchFamily="50" charset="-127"/>
            </a:endParaRPr>
          </a:p>
          <a:p>
            <a:pPr algn="ctr"/>
            <a:r>
              <a:rPr lang="ko-KR" altLang="en-US" sz="3600" dirty="0" smtClean="0">
                <a:solidFill>
                  <a:schemeClr val="bg2">
                    <a:lumMod val="10000"/>
                  </a:schemeClr>
                </a:solidFill>
                <a:latin typeface="상주다정다감체" panose="020B0600000101010101" pitchFamily="50" charset="-127"/>
                <a:ea typeface="상주다정다감체" panose="020B0600000101010101" pitchFamily="50" charset="-127"/>
                <a:cs typeface="상주곶감체" panose="020B0600000101010101" pitchFamily="50" charset="-127"/>
              </a:rPr>
              <a:t>무려 </a:t>
            </a:r>
            <a:r>
              <a:rPr lang="en-US" altLang="ko-KR" sz="3600" dirty="0" smtClean="0">
                <a:solidFill>
                  <a:schemeClr val="bg2">
                    <a:lumMod val="10000"/>
                  </a:schemeClr>
                </a:solidFill>
                <a:latin typeface="상주다정다감체" panose="020B0600000101010101" pitchFamily="50" charset="-127"/>
                <a:ea typeface="상주다정다감체" panose="020B0600000101010101" pitchFamily="50" charset="-127"/>
                <a:cs typeface="상주곶감체" panose="020B0600000101010101" pitchFamily="50" charset="-127"/>
              </a:rPr>
              <a:t>2,138</a:t>
            </a:r>
            <a:r>
              <a:rPr lang="ko-KR" altLang="en-US" sz="3600" smtClean="0">
                <a:solidFill>
                  <a:schemeClr val="bg2">
                    <a:lumMod val="10000"/>
                  </a:schemeClr>
                </a:solidFill>
                <a:latin typeface="상주다정다감체" panose="020B0600000101010101" pitchFamily="50" charset="-127"/>
                <a:ea typeface="상주다정다감체" panose="020B0600000101010101" pitchFamily="50" charset="-127"/>
                <a:cs typeface="상주곶감체" panose="020B0600000101010101" pitchFamily="50" charset="-127"/>
              </a:rPr>
              <a:t>개</a:t>
            </a:r>
            <a:r>
              <a:rPr lang="en-US" altLang="ko-KR" sz="3600" dirty="0" smtClean="0">
                <a:solidFill>
                  <a:schemeClr val="bg2">
                    <a:lumMod val="10000"/>
                  </a:schemeClr>
                </a:solidFill>
                <a:latin typeface="상주다정다감체" panose="020B0600000101010101" pitchFamily="50" charset="-127"/>
                <a:ea typeface="상주다정다감체" panose="020B0600000101010101" pitchFamily="50" charset="-127"/>
                <a:cs typeface="상주곶감체" panose="020B0600000101010101" pitchFamily="50" charset="-127"/>
              </a:rPr>
              <a:t>!</a:t>
            </a:r>
          </a:p>
        </p:txBody>
      </p:sp>
      <p:sp>
        <p:nvSpPr>
          <p:cNvPr id="7" name="직사각형 6"/>
          <p:cNvSpPr/>
          <p:nvPr/>
        </p:nvSpPr>
        <p:spPr>
          <a:xfrm>
            <a:off x="1346578" y="1579090"/>
            <a:ext cx="6540499" cy="566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20000"/>
              </a:lnSpc>
            </a:pPr>
            <a:r>
              <a:rPr lang="ko-KR" altLang="en-US" sz="2800" dirty="0" smtClean="0">
                <a:solidFill>
                  <a:schemeClr val="bg2">
                    <a:lumMod val="1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땅이 넓고</a:t>
            </a:r>
            <a:r>
              <a:rPr lang="en-US" altLang="ko-KR" sz="2800" dirty="0" smtClean="0">
                <a:solidFill>
                  <a:schemeClr val="bg2">
                    <a:lumMod val="1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, </a:t>
            </a:r>
            <a:r>
              <a:rPr lang="ko-KR" altLang="en-US" sz="2800" smtClean="0">
                <a:solidFill>
                  <a:schemeClr val="bg2">
                    <a:lumMod val="1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다양한 모습이 있어요</a:t>
            </a:r>
            <a:r>
              <a:rPr lang="en-US" altLang="ko-KR" sz="2800" dirty="0" smtClean="0">
                <a:solidFill>
                  <a:schemeClr val="bg2">
                    <a:lumMod val="1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!</a:t>
            </a:r>
            <a:endParaRPr lang="ko-KR" altLang="en-US" sz="2800" dirty="0">
              <a:solidFill>
                <a:schemeClr val="bg2">
                  <a:lumMod val="10000"/>
                </a:schemeClr>
              </a:solidFill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3721650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모서리가 둥근 직사각형 1"/>
          <p:cNvSpPr/>
          <p:nvPr/>
        </p:nvSpPr>
        <p:spPr>
          <a:xfrm>
            <a:off x="469324" y="374921"/>
            <a:ext cx="1551308" cy="419100"/>
          </a:xfrm>
          <a:prstGeom prst="roundRect">
            <a:avLst>
              <a:gd name="adj" fmla="val 16667"/>
            </a:avLst>
          </a:prstGeom>
          <a:solidFill>
            <a:schemeClr val="accent2">
              <a:lumMod val="60000"/>
              <a:lumOff val="40000"/>
            </a:schemeClr>
          </a:solidFill>
          <a:ln w="25400" cap="flat" cmpd="sng" algn="ctr">
            <a:noFill/>
            <a:prstDash val="solid"/>
          </a:ln>
        </p:spPr>
        <p:txBody>
          <a:bodyPr anchor="ctr"/>
          <a:lstStyle/>
          <a:p>
            <a:pPr marL="0" marR="0" lvl="0" indent="0" algn="ctr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pPr>
            <a:r>
              <a:rPr lang="ko-KR" altLang="en-US" sz="1800" dirty="0" smtClean="0">
                <a:solidFill>
                  <a:schemeClr val="bg2">
                    <a:lumMod val="25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활동 </a:t>
            </a:r>
            <a:r>
              <a:rPr lang="en-US" altLang="ko-KR" sz="1800" dirty="0" smtClean="0">
                <a:solidFill>
                  <a:schemeClr val="bg2">
                    <a:lumMod val="25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1</a:t>
            </a:r>
          </a:p>
        </p:txBody>
      </p:sp>
      <p:sp>
        <p:nvSpPr>
          <p:cNvPr id="3" name="Google Shape;4926;p53"/>
          <p:cNvSpPr txBox="1">
            <a:spLocks/>
          </p:cNvSpPr>
          <p:nvPr/>
        </p:nvSpPr>
        <p:spPr>
          <a:xfrm>
            <a:off x="2134932" y="411146"/>
            <a:ext cx="6450268" cy="34665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defRPr/>
            </a:pPr>
            <a:r>
              <a:rPr lang="ko-KR" altLang="en-US" sz="28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인도는 어떤 나라일까요</a:t>
            </a:r>
            <a:r>
              <a:rPr lang="en-US" altLang="ko-KR" sz="28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?</a:t>
            </a:r>
            <a:endParaRPr lang="en-US" altLang="ko-KR" sz="2800" b="1" dirty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</p:txBody>
      </p:sp>
      <p:sp>
        <p:nvSpPr>
          <p:cNvPr id="10" name="모서리가 둥근 사각형 설명선 9"/>
          <p:cNvSpPr/>
          <p:nvPr/>
        </p:nvSpPr>
        <p:spPr>
          <a:xfrm>
            <a:off x="4711700" y="3391463"/>
            <a:ext cx="3314699" cy="863037"/>
          </a:xfrm>
          <a:prstGeom prst="wedgeRoundRectCallout">
            <a:avLst>
              <a:gd name="adj1" fmla="val -66460"/>
              <a:gd name="adj2" fmla="val -21705"/>
              <a:gd name="adj3" fmla="val 16667"/>
            </a:avLst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600" dirty="0" smtClean="0">
                <a:solidFill>
                  <a:schemeClr val="bg2">
                    <a:lumMod val="10000"/>
                  </a:schemeClr>
                </a:solidFill>
                <a:latin typeface="상주다정다감체" panose="020B0600000101010101" pitchFamily="50" charset="-127"/>
                <a:ea typeface="상주다정다감체" panose="020B0600000101010101" pitchFamily="50" charset="-127"/>
                <a:cs typeface="상주곶감체" panose="020B0600000101010101" pitchFamily="50" charset="-127"/>
              </a:rPr>
              <a:t>‘</a:t>
            </a:r>
            <a:r>
              <a:rPr lang="ko-KR" altLang="en-US" sz="3600" smtClean="0">
                <a:solidFill>
                  <a:schemeClr val="bg2">
                    <a:lumMod val="10000"/>
                  </a:schemeClr>
                </a:solidFill>
                <a:latin typeface="상주다정다감체" panose="020B0600000101010101" pitchFamily="50" charset="-127"/>
                <a:ea typeface="상주다정다감체" panose="020B0600000101010101" pitchFamily="50" charset="-127"/>
                <a:cs typeface="상주곶감체" panose="020B0600000101010101" pitchFamily="50" charset="-127"/>
              </a:rPr>
              <a:t>사리</a:t>
            </a:r>
            <a:r>
              <a:rPr lang="en-US" altLang="ko-KR" sz="3600" dirty="0" smtClean="0">
                <a:solidFill>
                  <a:schemeClr val="bg2">
                    <a:lumMod val="10000"/>
                  </a:schemeClr>
                </a:solidFill>
                <a:latin typeface="상주다정다감체" panose="020B0600000101010101" pitchFamily="50" charset="-127"/>
                <a:ea typeface="상주다정다감체" panose="020B0600000101010101" pitchFamily="50" charset="-127"/>
                <a:cs typeface="상주곶감체" panose="020B0600000101010101" pitchFamily="50" charset="-127"/>
              </a:rPr>
              <a:t>’</a:t>
            </a:r>
            <a:r>
              <a:rPr lang="ko-KR" altLang="en-US" sz="3600" smtClean="0">
                <a:solidFill>
                  <a:schemeClr val="bg2">
                    <a:lumMod val="10000"/>
                  </a:schemeClr>
                </a:solidFill>
                <a:latin typeface="상주다정다감체" panose="020B0600000101010101" pitchFamily="50" charset="-127"/>
                <a:ea typeface="상주다정다감체" panose="020B0600000101010101" pitchFamily="50" charset="-127"/>
                <a:cs typeface="상주곶감체" panose="020B0600000101010101" pitchFamily="50" charset="-127"/>
              </a:rPr>
              <a:t>라고 해요</a:t>
            </a:r>
            <a:r>
              <a:rPr lang="en-US" altLang="ko-KR" sz="3600" dirty="0" smtClean="0">
                <a:solidFill>
                  <a:schemeClr val="bg2">
                    <a:lumMod val="10000"/>
                  </a:schemeClr>
                </a:solidFill>
                <a:latin typeface="상주다정다감체" panose="020B0600000101010101" pitchFamily="50" charset="-127"/>
                <a:ea typeface="상주다정다감체" panose="020B0600000101010101" pitchFamily="50" charset="-127"/>
                <a:cs typeface="상주곶감체" panose="020B0600000101010101" pitchFamily="50" charset="-127"/>
              </a:rPr>
              <a:t>.</a:t>
            </a:r>
          </a:p>
        </p:txBody>
      </p:sp>
      <p:sp>
        <p:nvSpPr>
          <p:cNvPr id="11" name="직사각형 10"/>
          <p:cNvSpPr/>
          <p:nvPr/>
        </p:nvSpPr>
        <p:spPr>
          <a:xfrm>
            <a:off x="4602860" y="1535102"/>
            <a:ext cx="3532377" cy="16435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20000"/>
              </a:lnSpc>
            </a:pPr>
            <a:r>
              <a:rPr lang="ko-KR" altLang="en-US" sz="2800" smtClean="0">
                <a:solidFill>
                  <a:schemeClr val="bg2">
                    <a:lumMod val="1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인도에는 </a:t>
            </a:r>
            <a:r>
              <a:rPr lang="ko-KR" altLang="en-US" sz="2800" dirty="0" smtClean="0">
                <a:solidFill>
                  <a:schemeClr val="bg2">
                    <a:lumMod val="1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긴 천을</a:t>
            </a:r>
            <a:endParaRPr lang="en-US" altLang="ko-KR" sz="2800" dirty="0" smtClean="0">
              <a:solidFill>
                <a:schemeClr val="bg2">
                  <a:lumMod val="10000"/>
                </a:schemeClr>
              </a:solidFill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  <a:p>
            <a:pPr lvl="0" algn="ctr">
              <a:lnSpc>
                <a:spcPct val="120000"/>
              </a:lnSpc>
            </a:pPr>
            <a:r>
              <a:rPr lang="ko-KR" altLang="en-US" sz="2800" dirty="0" smtClean="0">
                <a:solidFill>
                  <a:schemeClr val="bg2">
                    <a:lumMod val="1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몸에 둘러 입는</a:t>
            </a:r>
            <a:endParaRPr lang="en-US" altLang="ko-KR" sz="2800" dirty="0" smtClean="0">
              <a:solidFill>
                <a:schemeClr val="bg2">
                  <a:lumMod val="10000"/>
                </a:schemeClr>
              </a:solidFill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  <a:p>
            <a:pPr lvl="0" algn="ctr">
              <a:lnSpc>
                <a:spcPct val="120000"/>
              </a:lnSpc>
            </a:pPr>
            <a:r>
              <a:rPr lang="ko-KR" altLang="en-US" sz="2800" dirty="0" smtClean="0">
                <a:solidFill>
                  <a:schemeClr val="bg2">
                    <a:lumMod val="1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전통 의상이 있어요</a:t>
            </a:r>
            <a:r>
              <a:rPr lang="en-US" altLang="ko-KR" sz="2800" dirty="0" smtClean="0">
                <a:solidFill>
                  <a:schemeClr val="bg2">
                    <a:lumMod val="1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.</a:t>
            </a:r>
            <a:endParaRPr lang="ko-KR" altLang="en-US" sz="2800">
              <a:solidFill>
                <a:schemeClr val="bg2">
                  <a:lumMod val="10000"/>
                </a:schemeClr>
              </a:solidFill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</p:txBody>
      </p:sp>
      <p:pic>
        <p:nvPicPr>
          <p:cNvPr id="16386" name="Picture 2" descr="踊るインド人女性のイラスト | かわいいフリー素材集 いらすとや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5175" y="1043476"/>
            <a:ext cx="3260725" cy="35539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243829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모서리가 둥근 직사각형 1"/>
          <p:cNvSpPr/>
          <p:nvPr/>
        </p:nvSpPr>
        <p:spPr>
          <a:xfrm>
            <a:off x="469324" y="374921"/>
            <a:ext cx="1551308" cy="419100"/>
          </a:xfrm>
          <a:prstGeom prst="roundRect">
            <a:avLst>
              <a:gd name="adj" fmla="val 16667"/>
            </a:avLst>
          </a:prstGeom>
          <a:solidFill>
            <a:schemeClr val="accent2">
              <a:lumMod val="60000"/>
              <a:lumOff val="40000"/>
            </a:schemeClr>
          </a:solidFill>
          <a:ln w="25400" cap="flat" cmpd="sng" algn="ctr">
            <a:noFill/>
            <a:prstDash val="solid"/>
          </a:ln>
        </p:spPr>
        <p:txBody>
          <a:bodyPr anchor="ctr"/>
          <a:lstStyle/>
          <a:p>
            <a:pPr marL="0" marR="0" lvl="0" indent="0" algn="ctr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pPr>
            <a:r>
              <a:rPr lang="ko-KR" altLang="en-US" sz="1800" dirty="0" smtClean="0">
                <a:solidFill>
                  <a:schemeClr val="bg2">
                    <a:lumMod val="25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활동 </a:t>
            </a:r>
            <a:r>
              <a:rPr lang="en-US" altLang="ko-KR" sz="1800" dirty="0" smtClean="0">
                <a:solidFill>
                  <a:schemeClr val="bg2">
                    <a:lumMod val="25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1</a:t>
            </a:r>
          </a:p>
        </p:txBody>
      </p:sp>
      <p:sp>
        <p:nvSpPr>
          <p:cNvPr id="3" name="Google Shape;4926;p53"/>
          <p:cNvSpPr txBox="1">
            <a:spLocks/>
          </p:cNvSpPr>
          <p:nvPr/>
        </p:nvSpPr>
        <p:spPr>
          <a:xfrm>
            <a:off x="2134932" y="411146"/>
            <a:ext cx="6450268" cy="34665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defRPr/>
            </a:pPr>
            <a:r>
              <a:rPr lang="ko-KR" altLang="en-US" sz="28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인도의 대표 음식은</a:t>
            </a:r>
            <a:r>
              <a:rPr lang="en-US" altLang="ko-KR" sz="28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 </a:t>
            </a:r>
            <a:r>
              <a:rPr lang="ko-KR" altLang="en-US" sz="2800" b="1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무엇일까요</a:t>
            </a:r>
            <a:r>
              <a:rPr lang="en-US" altLang="ko-KR" sz="28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?</a:t>
            </a:r>
            <a:endParaRPr lang="en-US" altLang="ko-KR" sz="2800" b="1" dirty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</p:txBody>
      </p:sp>
      <p:sp>
        <p:nvSpPr>
          <p:cNvPr id="10" name="모서리가 둥근 사각형 설명선 9"/>
          <p:cNvSpPr/>
          <p:nvPr/>
        </p:nvSpPr>
        <p:spPr>
          <a:xfrm>
            <a:off x="5263527" y="3031561"/>
            <a:ext cx="2610474" cy="1375339"/>
          </a:xfrm>
          <a:prstGeom prst="wedgeRoundRectCallout">
            <a:avLst>
              <a:gd name="adj1" fmla="val -65749"/>
              <a:gd name="adj2" fmla="val -27976"/>
              <a:gd name="adj3" fmla="val 16667"/>
            </a:avLst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600" dirty="0" smtClean="0">
                <a:solidFill>
                  <a:schemeClr val="bg2">
                    <a:lumMod val="10000"/>
                  </a:schemeClr>
                </a:solidFill>
                <a:latin typeface="상주다정다감체" panose="020B0600000101010101" pitchFamily="50" charset="-127"/>
                <a:ea typeface="상주다정다감체" panose="020B0600000101010101" pitchFamily="50" charset="-127"/>
                <a:cs typeface="상주곶감체" panose="020B0600000101010101" pitchFamily="50" charset="-127"/>
              </a:rPr>
              <a:t>향이 나는</a:t>
            </a:r>
            <a:endParaRPr lang="en-US" altLang="ko-KR" sz="3600" dirty="0" smtClean="0">
              <a:solidFill>
                <a:schemeClr val="bg2">
                  <a:lumMod val="10000"/>
                </a:schemeClr>
              </a:solidFill>
              <a:latin typeface="상주다정다감체" panose="020B0600000101010101" pitchFamily="50" charset="-127"/>
              <a:ea typeface="상주다정다감체" panose="020B0600000101010101" pitchFamily="50" charset="-127"/>
              <a:cs typeface="상주곶감체" panose="020B0600000101010101" pitchFamily="50" charset="-127"/>
            </a:endParaRPr>
          </a:p>
          <a:p>
            <a:pPr algn="ctr"/>
            <a:r>
              <a:rPr lang="ko-KR" altLang="en-US" sz="3600" smtClean="0">
                <a:solidFill>
                  <a:schemeClr val="bg2">
                    <a:lumMod val="10000"/>
                  </a:schemeClr>
                </a:solidFill>
                <a:latin typeface="상주다정다감체" panose="020B0600000101010101" pitchFamily="50" charset="-127"/>
                <a:ea typeface="상주다정다감체" panose="020B0600000101010101" pitchFamily="50" charset="-127"/>
                <a:cs typeface="상주곶감체" panose="020B0600000101010101" pitchFamily="50" charset="-127"/>
              </a:rPr>
              <a:t>식재료</a:t>
            </a:r>
            <a:endParaRPr lang="en-US" altLang="ko-KR" sz="3600" dirty="0" smtClean="0">
              <a:solidFill>
                <a:schemeClr val="bg2">
                  <a:lumMod val="10000"/>
                </a:schemeClr>
              </a:solidFill>
              <a:latin typeface="상주다정다감체" panose="020B0600000101010101" pitchFamily="50" charset="-127"/>
              <a:ea typeface="상주다정다감체" panose="020B0600000101010101" pitchFamily="50" charset="-127"/>
              <a:cs typeface="상주곶감체" panose="020B0600000101010101" pitchFamily="50" charset="-127"/>
            </a:endParaRPr>
          </a:p>
        </p:txBody>
      </p:sp>
      <p:sp>
        <p:nvSpPr>
          <p:cNvPr id="11" name="직사각형 10"/>
          <p:cNvSpPr/>
          <p:nvPr/>
        </p:nvSpPr>
        <p:spPr>
          <a:xfrm>
            <a:off x="4798966" y="1716406"/>
            <a:ext cx="3539596" cy="11264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20000"/>
              </a:lnSpc>
            </a:pPr>
            <a:r>
              <a:rPr lang="ko-KR" altLang="en-US" sz="2800" dirty="0" smtClean="0">
                <a:solidFill>
                  <a:schemeClr val="bg2">
                    <a:lumMod val="1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인도는 옛날부터</a:t>
            </a:r>
            <a:endParaRPr lang="en-US" altLang="ko-KR" sz="2800" dirty="0" smtClean="0">
              <a:solidFill>
                <a:schemeClr val="bg2">
                  <a:lumMod val="10000"/>
                </a:schemeClr>
              </a:solidFill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  <a:p>
            <a:pPr lvl="0" algn="ctr">
              <a:lnSpc>
                <a:spcPct val="120000"/>
              </a:lnSpc>
            </a:pPr>
            <a:r>
              <a:rPr lang="ko-KR" altLang="en-US" sz="2800" dirty="0" smtClean="0">
                <a:solidFill>
                  <a:schemeClr val="bg2">
                    <a:lumMod val="1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향신료가 풍부했어요</a:t>
            </a:r>
            <a:r>
              <a:rPr lang="en-US" altLang="ko-KR" sz="2800" dirty="0" smtClean="0">
                <a:solidFill>
                  <a:schemeClr val="bg2">
                    <a:lumMod val="1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.</a:t>
            </a:r>
            <a:endParaRPr lang="ko-KR" altLang="en-US" sz="2800">
              <a:solidFill>
                <a:schemeClr val="bg2">
                  <a:lumMod val="10000"/>
                </a:schemeClr>
              </a:solidFill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</p:txBody>
      </p:sp>
      <p:pic>
        <p:nvPicPr>
          <p:cNvPr id="15362" name="Picture 2" descr="향료, 하얀색, 후추, 육두구, 정향, 음식, 양념, 카레, 파프리카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7575" y="1716406"/>
            <a:ext cx="3527425" cy="23506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538202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모서리가 둥근 직사각형 1"/>
          <p:cNvSpPr/>
          <p:nvPr/>
        </p:nvSpPr>
        <p:spPr>
          <a:xfrm>
            <a:off x="469324" y="374921"/>
            <a:ext cx="1551308" cy="419100"/>
          </a:xfrm>
          <a:prstGeom prst="roundRect">
            <a:avLst>
              <a:gd name="adj" fmla="val 16667"/>
            </a:avLst>
          </a:prstGeom>
          <a:solidFill>
            <a:schemeClr val="accent2">
              <a:lumMod val="60000"/>
              <a:lumOff val="40000"/>
            </a:schemeClr>
          </a:solidFill>
          <a:ln w="25400" cap="flat" cmpd="sng" algn="ctr">
            <a:noFill/>
            <a:prstDash val="solid"/>
          </a:ln>
        </p:spPr>
        <p:txBody>
          <a:bodyPr anchor="ctr"/>
          <a:lstStyle/>
          <a:p>
            <a:pPr marL="0" marR="0" lvl="0" indent="0" algn="ctr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pPr>
            <a:r>
              <a:rPr lang="ko-KR" altLang="en-US" sz="1800" dirty="0" smtClean="0">
                <a:solidFill>
                  <a:schemeClr val="bg2">
                    <a:lumMod val="25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활동 </a:t>
            </a:r>
            <a:r>
              <a:rPr lang="en-US" altLang="ko-KR" sz="1800" dirty="0" smtClean="0">
                <a:solidFill>
                  <a:schemeClr val="bg2">
                    <a:lumMod val="25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1</a:t>
            </a:r>
          </a:p>
        </p:txBody>
      </p:sp>
      <p:sp>
        <p:nvSpPr>
          <p:cNvPr id="3" name="Google Shape;4926;p53"/>
          <p:cNvSpPr txBox="1">
            <a:spLocks/>
          </p:cNvSpPr>
          <p:nvPr/>
        </p:nvSpPr>
        <p:spPr>
          <a:xfrm>
            <a:off x="2134932" y="411146"/>
            <a:ext cx="6450268" cy="34665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defRPr/>
            </a:pPr>
            <a:r>
              <a:rPr lang="ko-KR" altLang="en-US" sz="28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인도의 대표 음식은</a:t>
            </a:r>
            <a:r>
              <a:rPr lang="en-US" altLang="ko-KR" sz="28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 </a:t>
            </a:r>
            <a:r>
              <a:rPr lang="ko-KR" altLang="en-US" sz="2800" b="1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무엇일까요</a:t>
            </a:r>
            <a:r>
              <a:rPr lang="en-US" altLang="ko-KR" sz="28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?</a:t>
            </a:r>
            <a:endParaRPr lang="en-US" altLang="ko-KR" sz="2800" b="1" dirty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</p:txBody>
      </p:sp>
      <p:sp>
        <p:nvSpPr>
          <p:cNvPr id="10" name="모서리가 둥근 사각형 설명선 9"/>
          <p:cNvSpPr/>
          <p:nvPr/>
        </p:nvSpPr>
        <p:spPr>
          <a:xfrm>
            <a:off x="5530227" y="3320240"/>
            <a:ext cx="2089773" cy="876300"/>
          </a:xfrm>
          <a:prstGeom prst="wedgeRoundRectCallout">
            <a:avLst>
              <a:gd name="adj1" fmla="val -65749"/>
              <a:gd name="adj2" fmla="val -27976"/>
              <a:gd name="adj3" fmla="val 16667"/>
            </a:avLst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600" dirty="0" smtClean="0">
                <a:solidFill>
                  <a:schemeClr val="bg2">
                    <a:lumMod val="10000"/>
                  </a:schemeClr>
                </a:solidFill>
                <a:latin typeface="상주다정다감체" panose="020B0600000101010101" pitchFamily="50" charset="-127"/>
                <a:ea typeface="상주다정다감체" panose="020B0600000101010101" pitchFamily="50" charset="-127"/>
                <a:cs typeface="상주곶감체" panose="020B0600000101010101" pitchFamily="50" charset="-127"/>
              </a:rPr>
              <a:t>카레</a:t>
            </a:r>
            <a:endParaRPr lang="en-US" altLang="ko-KR" sz="3600" dirty="0" smtClean="0">
              <a:solidFill>
                <a:schemeClr val="bg2">
                  <a:lumMod val="10000"/>
                </a:schemeClr>
              </a:solidFill>
              <a:latin typeface="상주다정다감체" panose="020B0600000101010101" pitchFamily="50" charset="-127"/>
              <a:ea typeface="상주다정다감체" panose="020B0600000101010101" pitchFamily="50" charset="-127"/>
              <a:cs typeface="상주곶감체" panose="020B0600000101010101" pitchFamily="50" charset="-127"/>
            </a:endParaRPr>
          </a:p>
        </p:txBody>
      </p:sp>
      <p:sp>
        <p:nvSpPr>
          <p:cNvPr id="11" name="직사각형 10"/>
          <p:cNvSpPr/>
          <p:nvPr/>
        </p:nvSpPr>
        <p:spPr>
          <a:xfrm>
            <a:off x="5045604" y="1716406"/>
            <a:ext cx="3053369" cy="10833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20000"/>
              </a:lnSpc>
            </a:pPr>
            <a:r>
              <a:rPr lang="ko-KR" altLang="en-US" sz="2800" dirty="0" smtClean="0">
                <a:solidFill>
                  <a:schemeClr val="bg2">
                    <a:lumMod val="1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향신료를 이용한</a:t>
            </a:r>
            <a:endParaRPr lang="en-US" altLang="ko-KR" sz="2800" dirty="0" smtClean="0">
              <a:solidFill>
                <a:schemeClr val="bg2">
                  <a:lumMod val="10000"/>
                </a:schemeClr>
              </a:solidFill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  <a:p>
            <a:pPr lvl="0" algn="ctr">
              <a:lnSpc>
                <a:spcPct val="120000"/>
              </a:lnSpc>
            </a:pPr>
            <a:r>
              <a:rPr lang="ko-KR" altLang="en-US" sz="2800" dirty="0" smtClean="0">
                <a:solidFill>
                  <a:schemeClr val="bg2">
                    <a:lumMod val="1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대표적인 요리</a:t>
            </a:r>
            <a:endParaRPr lang="ko-KR" altLang="en-US" sz="2800" dirty="0">
              <a:solidFill>
                <a:schemeClr val="bg2">
                  <a:lumMod val="10000"/>
                </a:schemeClr>
              </a:solidFill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</p:txBody>
      </p:sp>
      <p:pic>
        <p:nvPicPr>
          <p:cNvPr id="19458" name="Picture 2" descr="카레, 말레이어, 아시아 사람, 음식, 그릇, 식당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5975" y="1716406"/>
            <a:ext cx="3759198" cy="24904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63779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모서리가 둥근 직사각형 1"/>
          <p:cNvSpPr/>
          <p:nvPr/>
        </p:nvSpPr>
        <p:spPr>
          <a:xfrm>
            <a:off x="469324" y="374921"/>
            <a:ext cx="1551308" cy="419100"/>
          </a:xfrm>
          <a:prstGeom prst="roundRect">
            <a:avLst>
              <a:gd name="adj" fmla="val 16667"/>
            </a:avLst>
          </a:prstGeom>
          <a:solidFill>
            <a:schemeClr val="accent2">
              <a:lumMod val="60000"/>
              <a:lumOff val="40000"/>
            </a:schemeClr>
          </a:solidFill>
          <a:ln w="25400" cap="flat" cmpd="sng" algn="ctr">
            <a:noFill/>
            <a:prstDash val="solid"/>
          </a:ln>
        </p:spPr>
        <p:txBody>
          <a:bodyPr anchor="ctr"/>
          <a:lstStyle/>
          <a:p>
            <a:pPr marL="0" marR="0" lvl="0" indent="0" algn="ctr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pPr>
            <a:r>
              <a:rPr lang="ko-KR" altLang="en-US" sz="1800" dirty="0" smtClean="0">
                <a:solidFill>
                  <a:schemeClr val="bg2">
                    <a:lumMod val="25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활동 </a:t>
            </a:r>
            <a:r>
              <a:rPr lang="en-US" altLang="ko-KR" sz="1800" dirty="0" smtClean="0">
                <a:solidFill>
                  <a:schemeClr val="bg2">
                    <a:lumMod val="25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1</a:t>
            </a:r>
          </a:p>
        </p:txBody>
      </p:sp>
      <p:sp>
        <p:nvSpPr>
          <p:cNvPr id="3" name="Google Shape;4926;p53"/>
          <p:cNvSpPr txBox="1">
            <a:spLocks/>
          </p:cNvSpPr>
          <p:nvPr/>
        </p:nvSpPr>
        <p:spPr>
          <a:xfrm>
            <a:off x="2134932" y="411146"/>
            <a:ext cx="6450268" cy="34665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defRPr/>
            </a:pPr>
            <a:r>
              <a:rPr lang="ko-KR" altLang="en-US" sz="28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카레는</a:t>
            </a:r>
            <a:r>
              <a:rPr lang="en-US" altLang="ko-KR" sz="28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 </a:t>
            </a:r>
            <a:r>
              <a:rPr lang="ko-KR" altLang="en-US" sz="2800" b="1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어떤 음식일까요</a:t>
            </a:r>
            <a:r>
              <a:rPr lang="en-US" altLang="ko-KR" sz="2800" b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?</a:t>
            </a:r>
          </a:p>
        </p:txBody>
      </p:sp>
      <p:sp>
        <p:nvSpPr>
          <p:cNvPr id="8" name="직사각형 7"/>
          <p:cNvSpPr/>
          <p:nvPr/>
        </p:nvSpPr>
        <p:spPr>
          <a:xfrm>
            <a:off x="4054927" y="1606618"/>
            <a:ext cx="4530273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20000"/>
              </a:lnSpc>
            </a:pPr>
            <a:r>
              <a:rPr lang="ko-KR" altLang="en-US" sz="2800" dirty="0" smtClean="0">
                <a:solidFill>
                  <a:schemeClr val="bg2">
                    <a:lumMod val="1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카레는</a:t>
            </a:r>
            <a:endParaRPr lang="en-US" altLang="ko-KR" sz="2800" dirty="0" smtClean="0">
              <a:solidFill>
                <a:schemeClr val="bg2">
                  <a:lumMod val="10000"/>
                </a:schemeClr>
              </a:solidFill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  <a:p>
            <a:pPr lvl="0" algn="ctr">
              <a:lnSpc>
                <a:spcPct val="120000"/>
              </a:lnSpc>
            </a:pPr>
            <a:r>
              <a:rPr lang="ko-KR" altLang="en-US" sz="2800" smtClean="0">
                <a:solidFill>
                  <a:schemeClr val="bg2">
                    <a:lumMod val="1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밥에 </a:t>
            </a:r>
            <a:r>
              <a:rPr lang="ko-KR" altLang="en-US" sz="2800" dirty="0" err="1" smtClean="0">
                <a:solidFill>
                  <a:schemeClr val="bg2">
                    <a:lumMod val="1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겯들여</a:t>
            </a:r>
            <a:r>
              <a:rPr lang="ko-KR" altLang="en-US" sz="2800" dirty="0" smtClean="0">
                <a:solidFill>
                  <a:schemeClr val="bg2">
                    <a:lumMod val="1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 먹거나</a:t>
            </a:r>
            <a:r>
              <a:rPr lang="en-US" altLang="ko-KR" sz="2800" dirty="0" smtClean="0">
                <a:solidFill>
                  <a:schemeClr val="bg2">
                    <a:lumMod val="1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,</a:t>
            </a:r>
          </a:p>
          <a:p>
            <a:pPr lvl="0" algn="ctr">
              <a:lnSpc>
                <a:spcPct val="120000"/>
              </a:lnSpc>
            </a:pPr>
            <a:r>
              <a:rPr lang="ko-KR" altLang="en-US" sz="2800" dirty="0" smtClean="0">
                <a:solidFill>
                  <a:schemeClr val="bg2">
                    <a:lumMod val="1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난</a:t>
            </a:r>
            <a:r>
              <a:rPr lang="en-US" altLang="ko-KR" sz="2800" dirty="0" smtClean="0">
                <a:solidFill>
                  <a:schemeClr val="bg2">
                    <a:lumMod val="1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(</a:t>
            </a:r>
            <a:r>
              <a:rPr lang="ko-KR" altLang="en-US" sz="2800" smtClean="0">
                <a:solidFill>
                  <a:schemeClr val="bg2">
                    <a:lumMod val="1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인도식 빵</a:t>
            </a:r>
            <a:r>
              <a:rPr lang="en-US" altLang="ko-KR" sz="2800" dirty="0" smtClean="0">
                <a:solidFill>
                  <a:schemeClr val="bg2">
                    <a:lumMod val="1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)</a:t>
            </a:r>
            <a:r>
              <a:rPr lang="ko-KR" altLang="en-US" sz="2800" smtClean="0">
                <a:solidFill>
                  <a:schemeClr val="bg2">
                    <a:lumMod val="1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을</a:t>
            </a:r>
            <a:endParaRPr lang="en-US" altLang="ko-KR" sz="2800" dirty="0" smtClean="0">
              <a:solidFill>
                <a:schemeClr val="bg2">
                  <a:lumMod val="10000"/>
                </a:schemeClr>
              </a:solidFill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  <a:p>
            <a:pPr lvl="0" algn="ctr">
              <a:lnSpc>
                <a:spcPct val="120000"/>
              </a:lnSpc>
            </a:pPr>
            <a:r>
              <a:rPr lang="ko-KR" altLang="en-US" sz="2800" dirty="0" smtClean="0">
                <a:solidFill>
                  <a:schemeClr val="bg2">
                    <a:lumMod val="1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소스처럼</a:t>
            </a:r>
            <a:endParaRPr lang="en-US" altLang="ko-KR" sz="2800" dirty="0" smtClean="0">
              <a:solidFill>
                <a:schemeClr val="bg2">
                  <a:lumMod val="10000"/>
                </a:schemeClr>
              </a:solidFill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  <a:p>
            <a:pPr lvl="0" algn="ctr">
              <a:lnSpc>
                <a:spcPct val="120000"/>
              </a:lnSpc>
            </a:pPr>
            <a:r>
              <a:rPr lang="ko-KR" altLang="en-US" sz="2800" dirty="0" smtClean="0">
                <a:solidFill>
                  <a:schemeClr val="bg2">
                    <a:lumMod val="1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찍어 먹기도 해요</a:t>
            </a:r>
            <a:r>
              <a:rPr lang="en-US" altLang="ko-KR" sz="2800" dirty="0" smtClean="0">
                <a:solidFill>
                  <a:schemeClr val="bg2">
                    <a:lumMod val="1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.</a:t>
            </a:r>
            <a:endParaRPr lang="ko-KR" altLang="en-US" sz="2800" dirty="0">
              <a:solidFill>
                <a:schemeClr val="bg2">
                  <a:lumMod val="10000"/>
                </a:schemeClr>
              </a:solidFill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793" y="1650046"/>
            <a:ext cx="3456119" cy="2590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86606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모서리가 둥근 직사각형 18"/>
          <p:cNvSpPr/>
          <p:nvPr/>
        </p:nvSpPr>
        <p:spPr>
          <a:xfrm>
            <a:off x="863425" y="1479746"/>
            <a:ext cx="7417147" cy="2487679"/>
          </a:xfrm>
          <a:prstGeom prst="roundRect">
            <a:avLst>
              <a:gd name="adj" fmla="val 6560"/>
            </a:avLst>
          </a:prstGeom>
          <a:solidFill>
            <a:schemeClr val="bg1"/>
          </a:solidFill>
          <a:ln w="317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 algn="ctr" latinLnBrk="0">
              <a:buClr>
                <a:srgbClr val="5B9BD5"/>
              </a:buClr>
              <a:buSzPct val="25000"/>
              <a:defRPr/>
            </a:pPr>
            <a:r>
              <a:rPr lang="ko-KR" altLang="en-US" sz="3600" kern="0" dirty="0" smtClean="0">
                <a:ln>
                  <a:solidFill>
                    <a:schemeClr val="tx2">
                      <a:lumMod val="50000"/>
                    </a:schemeClr>
                  </a:solidFill>
                </a:ln>
                <a:solidFill>
                  <a:schemeClr val="accent4">
                    <a:lumMod val="40000"/>
                    <a:lumOff val="6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카레</a:t>
            </a:r>
            <a:r>
              <a:rPr lang="ko-KR" altLang="en-US" sz="3600" kern="0" dirty="0" smtClean="0">
                <a:solidFill>
                  <a:srgbClr val="E7E6E6">
                    <a:lumMod val="25000"/>
                  </a:srgb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를 만드는</a:t>
            </a:r>
            <a:endParaRPr lang="en-US" altLang="ko-KR" sz="3600" kern="0" dirty="0" smtClean="0">
              <a:solidFill>
                <a:srgbClr val="E7E6E6">
                  <a:lumMod val="25000"/>
                </a:srgbClr>
              </a:solidFill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  <a:p>
            <a:pPr lvl="0" algn="ctr" latinLnBrk="0">
              <a:buClr>
                <a:srgbClr val="5B9BD5"/>
              </a:buClr>
              <a:buSzPct val="25000"/>
              <a:defRPr/>
            </a:pPr>
            <a:r>
              <a:rPr lang="ko-KR" altLang="en-US" sz="3600" kern="0" dirty="0" smtClean="0">
                <a:solidFill>
                  <a:srgbClr val="E7E6E6">
                    <a:lumMod val="25000"/>
                  </a:srgb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과정 살펴보기</a:t>
            </a:r>
            <a:endParaRPr lang="en-US" altLang="ko-KR" sz="3600" kern="0" dirty="0">
              <a:solidFill>
                <a:srgbClr val="E7E6E6">
                  <a:lumMod val="25000"/>
                </a:srgbClr>
              </a:solidFill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</p:txBody>
      </p:sp>
      <p:sp>
        <p:nvSpPr>
          <p:cNvPr id="4" name="모서리가 둥근 직사각형 3"/>
          <p:cNvSpPr/>
          <p:nvPr/>
        </p:nvSpPr>
        <p:spPr>
          <a:xfrm>
            <a:off x="3254414" y="1206433"/>
            <a:ext cx="2650139" cy="589375"/>
          </a:xfrm>
          <a:prstGeom prst="roundRect">
            <a:avLst>
              <a:gd name="adj" fmla="val 50000"/>
            </a:avLst>
          </a:prstGeom>
          <a:solidFill>
            <a:schemeClr val="accent4">
              <a:lumMod val="40000"/>
              <a:lumOff val="60000"/>
            </a:schemeClr>
          </a:solidFill>
          <a:ln w="31750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 algn="ctr">
              <a:defRPr/>
            </a:pPr>
            <a:r>
              <a:rPr lang="ko-KR" altLang="en-US" sz="2400" dirty="0" smtClean="0">
                <a:solidFill>
                  <a:schemeClr val="tx1"/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활동 </a:t>
            </a:r>
            <a:r>
              <a:rPr lang="en-US" altLang="ko-KR" sz="2400" dirty="0">
                <a:solidFill>
                  <a:schemeClr val="tx1"/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2</a:t>
            </a:r>
            <a:endParaRPr lang="ko-KR" altLang="en-US" sz="2400" dirty="0">
              <a:solidFill>
                <a:schemeClr val="tx1"/>
              </a:solidFill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42049837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모서리가 둥근 직사각형 1"/>
          <p:cNvSpPr/>
          <p:nvPr/>
        </p:nvSpPr>
        <p:spPr>
          <a:xfrm>
            <a:off x="469324" y="374921"/>
            <a:ext cx="1551308" cy="419100"/>
          </a:xfrm>
          <a:prstGeom prst="roundRect">
            <a:avLst>
              <a:gd name="adj" fmla="val 16667"/>
            </a:avLst>
          </a:prstGeom>
          <a:solidFill>
            <a:schemeClr val="accent4">
              <a:lumMod val="40000"/>
              <a:lumOff val="60000"/>
            </a:schemeClr>
          </a:solidFill>
          <a:ln w="25400" cap="flat" cmpd="sng" algn="ctr">
            <a:noFill/>
            <a:prstDash val="solid"/>
          </a:ln>
        </p:spPr>
        <p:txBody>
          <a:bodyPr anchor="ctr"/>
          <a:lstStyle/>
          <a:p>
            <a:pPr marL="0" marR="0" lvl="0" indent="0" algn="ctr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pPr>
            <a:r>
              <a:rPr lang="ko-KR" altLang="en-US" sz="1800" dirty="0" smtClean="0">
                <a:solidFill>
                  <a:schemeClr val="bg2">
                    <a:lumMod val="25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활동 </a:t>
            </a:r>
            <a:r>
              <a:rPr lang="en-US" altLang="ko-KR" sz="1800" dirty="0">
                <a:solidFill>
                  <a:schemeClr val="bg2">
                    <a:lumMod val="25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2</a:t>
            </a:r>
            <a:endParaRPr lang="en-US" altLang="ko-KR" sz="1800" dirty="0" smtClean="0">
              <a:solidFill>
                <a:schemeClr val="bg2">
                  <a:lumMod val="25000"/>
                </a:schemeClr>
              </a:solidFill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</p:txBody>
      </p:sp>
      <p:sp>
        <p:nvSpPr>
          <p:cNvPr id="3" name="Google Shape;4926;p53"/>
          <p:cNvSpPr txBox="1">
            <a:spLocks/>
          </p:cNvSpPr>
          <p:nvPr/>
        </p:nvSpPr>
        <p:spPr>
          <a:xfrm>
            <a:off x="2134932" y="411146"/>
            <a:ext cx="5129468" cy="34665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defRPr/>
            </a:pPr>
            <a:r>
              <a:rPr lang="ko-KR" altLang="en-US" sz="28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카레를 만드는 과정</a:t>
            </a:r>
            <a:endParaRPr lang="en-US" altLang="ko-KR" sz="2800" b="1" dirty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</p:txBody>
      </p:sp>
      <p:sp>
        <p:nvSpPr>
          <p:cNvPr id="18" name="모서리가 둥근 사각형 설명선 17"/>
          <p:cNvSpPr/>
          <p:nvPr/>
        </p:nvSpPr>
        <p:spPr>
          <a:xfrm>
            <a:off x="1697973" y="2166929"/>
            <a:ext cx="5772150" cy="741371"/>
          </a:xfrm>
          <a:prstGeom prst="wedgeRoundRectCallout">
            <a:avLst>
              <a:gd name="adj1" fmla="val -58869"/>
              <a:gd name="adj2" fmla="val -38395"/>
              <a:gd name="adj3" fmla="val 16667"/>
            </a:avLst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 smtClean="0">
                <a:solidFill>
                  <a:schemeClr val="bg2">
                    <a:lumMod val="10000"/>
                  </a:schemeClr>
                </a:solidFill>
                <a:latin typeface="상주다정다감체" panose="020B0600000101010101" pitchFamily="50" charset="-127"/>
                <a:ea typeface="상주다정다감체" panose="020B0600000101010101" pitchFamily="50" charset="-127"/>
                <a:cs typeface="상주곶감체" panose="020B0600000101010101" pitchFamily="50" charset="-127"/>
              </a:rPr>
              <a:t>카레가루</a:t>
            </a:r>
            <a:r>
              <a:rPr lang="en-US" altLang="ko-KR" sz="3200" dirty="0" smtClean="0">
                <a:solidFill>
                  <a:schemeClr val="bg2">
                    <a:lumMod val="10000"/>
                  </a:schemeClr>
                </a:solidFill>
                <a:latin typeface="상주다정다감체" panose="020B0600000101010101" pitchFamily="50" charset="-127"/>
                <a:ea typeface="상주다정다감체" panose="020B0600000101010101" pitchFamily="50" charset="-127"/>
                <a:cs typeface="상주곶감체" panose="020B0600000101010101" pitchFamily="50" charset="-127"/>
              </a:rPr>
              <a:t>, </a:t>
            </a:r>
            <a:r>
              <a:rPr lang="ko-KR" altLang="en-US" sz="3200" smtClean="0">
                <a:solidFill>
                  <a:schemeClr val="bg2">
                    <a:lumMod val="10000"/>
                  </a:schemeClr>
                </a:solidFill>
                <a:latin typeface="상주다정다감체" panose="020B0600000101010101" pitchFamily="50" charset="-127"/>
                <a:ea typeface="상주다정다감체" panose="020B0600000101010101" pitchFamily="50" charset="-127"/>
                <a:cs typeface="상주곶감체" panose="020B0600000101010101" pitchFamily="50" charset="-127"/>
              </a:rPr>
              <a:t>고기</a:t>
            </a:r>
            <a:r>
              <a:rPr lang="en-US" altLang="ko-KR" sz="3200" dirty="0" smtClean="0">
                <a:solidFill>
                  <a:schemeClr val="bg2">
                    <a:lumMod val="10000"/>
                  </a:schemeClr>
                </a:solidFill>
                <a:latin typeface="상주다정다감체" panose="020B0600000101010101" pitchFamily="50" charset="-127"/>
                <a:ea typeface="상주다정다감체" panose="020B0600000101010101" pitchFamily="50" charset="-127"/>
                <a:cs typeface="상주곶감체" panose="020B0600000101010101" pitchFamily="50" charset="-127"/>
              </a:rPr>
              <a:t>, </a:t>
            </a:r>
            <a:r>
              <a:rPr lang="ko-KR" altLang="en-US" sz="3200" smtClean="0">
                <a:solidFill>
                  <a:schemeClr val="bg2">
                    <a:lumMod val="10000"/>
                  </a:schemeClr>
                </a:solidFill>
                <a:latin typeface="상주다정다감체" panose="020B0600000101010101" pitchFamily="50" charset="-127"/>
                <a:ea typeface="상주다정다감체" panose="020B0600000101010101" pitchFamily="50" charset="-127"/>
                <a:cs typeface="상주곶감체" panose="020B0600000101010101" pitchFamily="50" charset="-127"/>
              </a:rPr>
              <a:t>양파</a:t>
            </a:r>
            <a:r>
              <a:rPr lang="en-US" altLang="ko-KR" sz="3200" dirty="0" smtClean="0">
                <a:solidFill>
                  <a:schemeClr val="bg2">
                    <a:lumMod val="10000"/>
                  </a:schemeClr>
                </a:solidFill>
                <a:latin typeface="상주다정다감체" panose="020B0600000101010101" pitchFamily="50" charset="-127"/>
                <a:ea typeface="상주다정다감체" panose="020B0600000101010101" pitchFamily="50" charset="-127"/>
                <a:cs typeface="상주곶감체" panose="020B0600000101010101" pitchFamily="50" charset="-127"/>
              </a:rPr>
              <a:t>, </a:t>
            </a:r>
            <a:r>
              <a:rPr lang="ko-KR" altLang="en-US" sz="3200" smtClean="0">
                <a:solidFill>
                  <a:schemeClr val="bg2">
                    <a:lumMod val="10000"/>
                  </a:schemeClr>
                </a:solidFill>
                <a:latin typeface="상주다정다감체" panose="020B0600000101010101" pitchFamily="50" charset="-127"/>
                <a:ea typeface="상주다정다감체" panose="020B0600000101010101" pitchFamily="50" charset="-127"/>
                <a:cs typeface="상주곶감체" panose="020B0600000101010101" pitchFamily="50" charset="-127"/>
              </a:rPr>
              <a:t>당근</a:t>
            </a:r>
            <a:r>
              <a:rPr lang="en-US" altLang="ko-KR" sz="3200" dirty="0" smtClean="0">
                <a:solidFill>
                  <a:schemeClr val="bg2">
                    <a:lumMod val="10000"/>
                  </a:schemeClr>
                </a:solidFill>
                <a:latin typeface="상주다정다감체" panose="020B0600000101010101" pitchFamily="50" charset="-127"/>
                <a:ea typeface="상주다정다감체" panose="020B0600000101010101" pitchFamily="50" charset="-127"/>
                <a:cs typeface="상주곶감체" panose="020B0600000101010101" pitchFamily="50" charset="-127"/>
              </a:rPr>
              <a:t>, </a:t>
            </a:r>
            <a:r>
              <a:rPr lang="ko-KR" altLang="en-US" sz="3200" smtClean="0">
                <a:solidFill>
                  <a:schemeClr val="bg2">
                    <a:lumMod val="10000"/>
                  </a:schemeClr>
                </a:solidFill>
                <a:latin typeface="상주다정다감체" panose="020B0600000101010101" pitchFamily="50" charset="-127"/>
                <a:ea typeface="상주다정다감체" panose="020B0600000101010101" pitchFamily="50" charset="-127"/>
                <a:cs typeface="상주곶감체" panose="020B0600000101010101" pitchFamily="50" charset="-127"/>
              </a:rPr>
              <a:t>감자 등</a:t>
            </a:r>
            <a:endParaRPr lang="en-US" altLang="ko-KR" sz="3200" dirty="0" smtClean="0">
              <a:solidFill>
                <a:schemeClr val="bg2">
                  <a:lumMod val="10000"/>
                </a:schemeClr>
              </a:solidFill>
              <a:latin typeface="상주다정다감체" panose="020B0600000101010101" pitchFamily="50" charset="-127"/>
              <a:ea typeface="상주다정다감체" panose="020B0600000101010101" pitchFamily="50" charset="-127"/>
              <a:cs typeface="상주곶감체" panose="020B0600000101010101" pitchFamily="50" charset="-127"/>
            </a:endParaRPr>
          </a:p>
        </p:txBody>
      </p:sp>
      <p:sp>
        <p:nvSpPr>
          <p:cNvPr id="19" name="직사각형 18"/>
          <p:cNvSpPr/>
          <p:nvPr/>
        </p:nvSpPr>
        <p:spPr>
          <a:xfrm>
            <a:off x="887697" y="1445288"/>
            <a:ext cx="7392703" cy="6093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20000"/>
              </a:lnSpc>
            </a:pPr>
            <a:r>
              <a:rPr lang="ko-KR" altLang="en-US" sz="2800" smtClean="0">
                <a:solidFill>
                  <a:schemeClr val="bg2">
                    <a:lumMod val="1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카레에는 어떤 재료가 들어갈까요</a:t>
            </a:r>
            <a:r>
              <a:rPr lang="en-US" altLang="ko-KR" sz="2800" dirty="0" smtClean="0">
                <a:solidFill>
                  <a:schemeClr val="bg2">
                    <a:lumMod val="1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?</a:t>
            </a:r>
            <a:endParaRPr lang="ko-KR" altLang="en-US" sz="2800" dirty="0">
              <a:solidFill>
                <a:schemeClr val="bg2">
                  <a:lumMod val="10000"/>
                </a:schemeClr>
              </a:solidFill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</p:txBody>
      </p:sp>
      <p:pic>
        <p:nvPicPr>
          <p:cNvPr id="20482" name="Picture 2" descr="돼지 레버 훈제의 그림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97000" y="3522867"/>
            <a:ext cx="1089025" cy="9556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484" name="Picture 4" descr="いろいろなじゃがいもの切り方のイラスト | かわいいフリー素材集 ...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0987" y="3482166"/>
            <a:ext cx="866826" cy="8801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486" name="Picture 6" descr="いろいろな色を表すイラスト | かわいいフリー素材集 いらすとや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28266" y="3243909"/>
            <a:ext cx="1285692" cy="12856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488" name="Picture 8" descr="17131期双色球紫萱分析|wn4.com|-腾讯分分彩助赢软件购买-w3b2s1-2023 ...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95049" y="3471750"/>
            <a:ext cx="1057851" cy="10578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536907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모서리가 둥근 직사각형 18"/>
          <p:cNvSpPr/>
          <p:nvPr/>
        </p:nvSpPr>
        <p:spPr>
          <a:xfrm>
            <a:off x="863425" y="1479746"/>
            <a:ext cx="7417147" cy="2487679"/>
          </a:xfrm>
          <a:prstGeom prst="roundRect">
            <a:avLst>
              <a:gd name="adj" fmla="val 6560"/>
            </a:avLst>
          </a:prstGeom>
          <a:solidFill>
            <a:schemeClr val="bg1"/>
          </a:solidFill>
          <a:ln w="317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 algn="ctr" latinLnBrk="0">
              <a:buClr>
                <a:srgbClr val="5B9BD5"/>
              </a:buClr>
              <a:buSzPct val="25000"/>
              <a:defRPr/>
            </a:pPr>
            <a:r>
              <a:rPr lang="ko-KR" altLang="en-US" sz="3600" kern="0" dirty="0" err="1" smtClean="0">
                <a:solidFill>
                  <a:srgbClr val="E7E6E6">
                    <a:lumMod val="25000"/>
                  </a:srgb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클레이로</a:t>
            </a:r>
            <a:endParaRPr lang="en-US" altLang="ko-KR" sz="3600" kern="0" dirty="0">
              <a:solidFill>
                <a:srgbClr val="E7E6E6">
                  <a:lumMod val="25000"/>
                </a:srgbClr>
              </a:solidFill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  <a:p>
            <a:pPr lvl="0" algn="ctr" latinLnBrk="0">
              <a:buClr>
                <a:srgbClr val="5B9BD5"/>
              </a:buClr>
              <a:buSzPct val="25000"/>
              <a:defRPr/>
            </a:pPr>
            <a:r>
              <a:rPr lang="ko-KR" altLang="en-US" sz="3600" kern="0" dirty="0" smtClean="0">
                <a:ln>
                  <a:solidFill>
                    <a:schemeClr val="tx2">
                      <a:lumMod val="5000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카레</a:t>
            </a:r>
            <a:r>
              <a:rPr lang="ko-KR" altLang="en-US" sz="3600" kern="0" dirty="0" smtClean="0">
                <a:ln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86ACA2"/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 </a:t>
            </a:r>
            <a:r>
              <a:rPr lang="ko-KR" altLang="en-US" sz="3600" kern="0" dirty="0" smtClean="0">
                <a:solidFill>
                  <a:srgbClr val="E7E6E6">
                    <a:lumMod val="25000"/>
                  </a:srgb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만들기</a:t>
            </a:r>
            <a:endParaRPr lang="en-US" altLang="ko-KR" sz="3600" kern="0" dirty="0">
              <a:solidFill>
                <a:srgbClr val="E7E6E6">
                  <a:lumMod val="25000"/>
                </a:srgbClr>
              </a:solidFill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</p:txBody>
      </p:sp>
      <p:sp>
        <p:nvSpPr>
          <p:cNvPr id="6" name="모서리가 둥근 직사각형 5"/>
          <p:cNvSpPr/>
          <p:nvPr/>
        </p:nvSpPr>
        <p:spPr>
          <a:xfrm>
            <a:off x="3254414" y="1206433"/>
            <a:ext cx="2650139" cy="589375"/>
          </a:xfrm>
          <a:prstGeom prst="roundRect">
            <a:avLst>
              <a:gd name="adj" fmla="val 50000"/>
            </a:avLst>
          </a:prstGeom>
          <a:solidFill>
            <a:srgbClr val="E26B68"/>
          </a:solidFill>
          <a:ln w="31750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 algn="ctr">
              <a:defRPr/>
            </a:pPr>
            <a:r>
              <a:rPr lang="ko-KR" altLang="en-US" sz="2400" dirty="0" smtClean="0">
                <a:solidFill>
                  <a:schemeClr val="bg1"/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활동 </a:t>
            </a:r>
            <a:r>
              <a:rPr lang="en-US" altLang="ko-KR" sz="2400" dirty="0">
                <a:solidFill>
                  <a:schemeClr val="bg1"/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3</a:t>
            </a:r>
            <a:endParaRPr lang="ko-KR" altLang="en-US" sz="2400" dirty="0">
              <a:solidFill>
                <a:schemeClr val="bg1"/>
              </a:solidFill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8903575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모서리가 둥근 직사각형 1"/>
          <p:cNvSpPr/>
          <p:nvPr/>
        </p:nvSpPr>
        <p:spPr>
          <a:xfrm>
            <a:off x="469324" y="374921"/>
            <a:ext cx="1551308" cy="419100"/>
          </a:xfrm>
          <a:prstGeom prst="roundRect">
            <a:avLst>
              <a:gd name="adj" fmla="val 16667"/>
            </a:avLst>
          </a:prstGeom>
          <a:solidFill>
            <a:srgbClr val="F1C5C5"/>
          </a:solidFill>
          <a:ln w="25400" cap="flat" cmpd="sng" algn="ctr">
            <a:noFill/>
            <a:prstDash val="solid"/>
          </a:ln>
        </p:spPr>
        <p:txBody>
          <a:bodyPr anchor="ctr"/>
          <a:lstStyle/>
          <a:p>
            <a:pPr marL="0" marR="0" lvl="0" indent="0" algn="ctr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pPr>
            <a:r>
              <a:rPr lang="ko-KR" altLang="en-US" sz="1800" smtClean="0">
                <a:solidFill>
                  <a:schemeClr val="bg2">
                    <a:lumMod val="25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잠깐</a:t>
            </a:r>
            <a:r>
              <a:rPr lang="en-US" altLang="ko-KR" sz="1800" dirty="0" smtClean="0">
                <a:solidFill>
                  <a:schemeClr val="bg2">
                    <a:lumMod val="25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!</a:t>
            </a:r>
          </a:p>
        </p:txBody>
      </p:sp>
      <p:sp>
        <p:nvSpPr>
          <p:cNvPr id="3" name="Google Shape;4926;p53"/>
          <p:cNvSpPr txBox="1">
            <a:spLocks/>
          </p:cNvSpPr>
          <p:nvPr/>
        </p:nvSpPr>
        <p:spPr>
          <a:xfrm>
            <a:off x="2134931" y="411145"/>
            <a:ext cx="5760839" cy="382875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defRPr/>
            </a:pPr>
            <a:r>
              <a:rPr lang="ko-KR" altLang="en-US" sz="28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이걸 알면 더 쉽게 만들 </a:t>
            </a:r>
            <a:r>
              <a:rPr lang="ko-KR" altLang="en-US" sz="2800" b="1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수 있어요</a:t>
            </a:r>
            <a:r>
              <a:rPr lang="en-US" altLang="ko-KR" sz="28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.</a:t>
            </a:r>
            <a:endParaRPr lang="en-US" altLang="ko-KR" sz="2800" b="1" dirty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</p:txBody>
      </p:sp>
      <p:sp>
        <p:nvSpPr>
          <p:cNvPr id="10" name="모서리가 둥근 직사각형 9"/>
          <p:cNvSpPr/>
          <p:nvPr/>
        </p:nvSpPr>
        <p:spPr>
          <a:xfrm>
            <a:off x="469323" y="1068887"/>
            <a:ext cx="8210219" cy="3735342"/>
          </a:xfrm>
          <a:prstGeom prst="roundRect">
            <a:avLst>
              <a:gd name="adj" fmla="val 7697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3200"/>
          </a:p>
        </p:txBody>
      </p:sp>
      <p:sp>
        <p:nvSpPr>
          <p:cNvPr id="11" name="직사각형 10">
            <a:extLst>
              <a:ext uri="{FF2B5EF4-FFF2-40B4-BE49-F238E27FC236}">
                <a16:creationId xmlns="" xmlns:a16="http://schemas.microsoft.com/office/drawing/2014/main" id="{16BC2B71-834B-474E-84C0-95E313DB3663}"/>
              </a:ext>
            </a:extLst>
          </p:cNvPr>
          <p:cNvSpPr/>
          <p:nvPr/>
        </p:nvSpPr>
        <p:spPr>
          <a:xfrm>
            <a:off x="2285936" y="1326063"/>
            <a:ext cx="4625184" cy="409034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000" dirty="0" smtClean="0">
                <a:solidFill>
                  <a:schemeClr val="tx1"/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카레 만들기에서 필요한 색 조합</a:t>
            </a:r>
            <a:endParaRPr lang="ko-KR" altLang="en-US" sz="2000" dirty="0">
              <a:solidFill>
                <a:schemeClr val="tx1"/>
              </a:solidFill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</p:txBody>
      </p:sp>
      <p:pic>
        <p:nvPicPr>
          <p:cNvPr id="8" name="그림 7"/>
          <p:cNvPicPr>
            <a:picLocks noChangeAspect="1"/>
          </p:cNvPicPr>
          <p:nvPr/>
        </p:nvPicPr>
        <p:blipFill rotWithShape="1">
          <a:blip r:embed="rId2"/>
          <a:srcRect b="60000"/>
          <a:stretch/>
        </p:blipFill>
        <p:spPr>
          <a:xfrm>
            <a:off x="730242" y="2169555"/>
            <a:ext cx="2714130" cy="2057400"/>
          </a:xfrm>
          <a:prstGeom prst="rect">
            <a:avLst/>
          </a:prstGeom>
        </p:spPr>
      </p:pic>
      <p:pic>
        <p:nvPicPr>
          <p:cNvPr id="9" name="그림 8"/>
          <p:cNvPicPr>
            <a:picLocks noChangeAspect="1"/>
          </p:cNvPicPr>
          <p:nvPr/>
        </p:nvPicPr>
        <p:blipFill rotWithShape="1">
          <a:blip r:embed="rId2"/>
          <a:srcRect l="-702" t="39630" r="702" b="19814"/>
          <a:stretch/>
        </p:blipFill>
        <p:spPr>
          <a:xfrm>
            <a:off x="3638616" y="2155267"/>
            <a:ext cx="2714130" cy="2085975"/>
          </a:xfrm>
          <a:prstGeom prst="rect">
            <a:avLst/>
          </a:prstGeom>
        </p:spPr>
      </p:pic>
      <p:pic>
        <p:nvPicPr>
          <p:cNvPr id="12" name="그림 11"/>
          <p:cNvPicPr>
            <a:picLocks noChangeAspect="1"/>
          </p:cNvPicPr>
          <p:nvPr/>
        </p:nvPicPr>
        <p:blipFill rotWithShape="1">
          <a:blip r:embed="rId2"/>
          <a:srcRect l="-702" t="79446" r="30395" b="-371"/>
          <a:stretch/>
        </p:blipFill>
        <p:spPr>
          <a:xfrm>
            <a:off x="6546990" y="2980847"/>
            <a:ext cx="1908224" cy="10763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1080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모서리가 둥근 직사각형 11"/>
          <p:cNvSpPr/>
          <p:nvPr/>
        </p:nvSpPr>
        <p:spPr>
          <a:xfrm>
            <a:off x="469324" y="374921"/>
            <a:ext cx="1551308" cy="419100"/>
          </a:xfrm>
          <a:prstGeom prst="roundRect">
            <a:avLst>
              <a:gd name="adj" fmla="val 16667"/>
            </a:avLst>
          </a:prstGeom>
          <a:solidFill>
            <a:schemeClr val="accent6">
              <a:lumMod val="40000"/>
              <a:lumOff val="60000"/>
            </a:schemeClr>
          </a:solidFill>
          <a:ln w="25400" cap="flat" cmpd="sng" algn="ctr">
            <a:noFill/>
            <a:prstDash val="solid"/>
          </a:ln>
        </p:spPr>
        <p:txBody>
          <a:bodyPr anchor="ctr"/>
          <a:lstStyle/>
          <a:p>
            <a:pPr marL="0" marR="0" lvl="0" indent="0" algn="ctr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pPr>
            <a:r>
              <a:rPr lang="ko-KR" altLang="en-US" sz="1800" dirty="0" smtClean="0">
                <a:solidFill>
                  <a:schemeClr val="bg2">
                    <a:lumMod val="25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시작하기 전</a:t>
            </a:r>
            <a:endParaRPr lang="en-US" altLang="ko-KR" sz="1800" dirty="0" smtClean="0">
              <a:solidFill>
                <a:schemeClr val="bg2">
                  <a:lumMod val="25000"/>
                </a:schemeClr>
              </a:solidFill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</p:txBody>
      </p:sp>
      <p:sp>
        <p:nvSpPr>
          <p:cNvPr id="13" name="Google Shape;4926;p53"/>
          <p:cNvSpPr txBox="1">
            <a:spLocks/>
          </p:cNvSpPr>
          <p:nvPr/>
        </p:nvSpPr>
        <p:spPr>
          <a:xfrm>
            <a:off x="2134932" y="411146"/>
            <a:ext cx="5129468" cy="34665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defRPr/>
            </a:pPr>
            <a:r>
              <a:rPr lang="ko-KR" altLang="en-US" sz="28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함께 생각해 봅시다</a:t>
            </a:r>
            <a:r>
              <a:rPr lang="en-US" altLang="ko-KR" sz="28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.</a:t>
            </a:r>
            <a:endParaRPr lang="en-US" altLang="ko-KR" sz="2800" b="1" dirty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</p:txBody>
      </p:sp>
      <p:sp>
        <p:nvSpPr>
          <p:cNvPr id="9" name="모서리가 둥근 사각형 설명선 8"/>
          <p:cNvSpPr/>
          <p:nvPr/>
        </p:nvSpPr>
        <p:spPr>
          <a:xfrm>
            <a:off x="1446479" y="3040632"/>
            <a:ext cx="2617523" cy="1136311"/>
          </a:xfrm>
          <a:prstGeom prst="wedgeRoundRectCallout">
            <a:avLst>
              <a:gd name="adj1" fmla="val 65114"/>
              <a:gd name="adj2" fmla="val -24144"/>
              <a:gd name="adj3" fmla="val 16667"/>
            </a:avLst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800" dirty="0" smtClean="0">
                <a:solidFill>
                  <a:schemeClr val="bg2">
                    <a:lumMod val="10000"/>
                  </a:schemeClr>
                </a:solidFill>
                <a:latin typeface="상주다정다감체" panose="020B0600000101010101" pitchFamily="50" charset="-127"/>
                <a:ea typeface="상주다정다감체" panose="020B0600000101010101" pitchFamily="50" charset="-127"/>
                <a:cs typeface="상주곶감체" panose="020B0600000101010101" pitchFamily="50" charset="-127"/>
              </a:rPr>
              <a:t>중국입니다</a:t>
            </a:r>
            <a:r>
              <a:rPr lang="en-US" altLang="ko-KR" sz="2800" dirty="0" smtClean="0">
                <a:solidFill>
                  <a:schemeClr val="bg2">
                    <a:lumMod val="10000"/>
                  </a:schemeClr>
                </a:solidFill>
                <a:latin typeface="상주다정다감체" panose="020B0600000101010101" pitchFamily="50" charset="-127"/>
                <a:ea typeface="상주다정다감체" panose="020B0600000101010101" pitchFamily="50" charset="-127"/>
                <a:cs typeface="상주곶감체" panose="020B0600000101010101" pitchFamily="50" charset="-127"/>
              </a:rPr>
              <a:t>.</a:t>
            </a:r>
          </a:p>
        </p:txBody>
      </p:sp>
      <p:sp>
        <p:nvSpPr>
          <p:cNvPr id="15" name="직사각형 14"/>
          <p:cNvSpPr/>
          <p:nvPr/>
        </p:nvSpPr>
        <p:spPr>
          <a:xfrm>
            <a:off x="1001487" y="1709103"/>
            <a:ext cx="3614268" cy="10833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20000"/>
              </a:lnSpc>
            </a:pPr>
            <a:r>
              <a:rPr lang="ko-KR" altLang="en-US" sz="2800" dirty="0" err="1" smtClean="0">
                <a:solidFill>
                  <a:schemeClr val="bg2">
                    <a:lumMod val="1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판다와</a:t>
            </a:r>
            <a:r>
              <a:rPr lang="ko-KR" altLang="en-US" sz="2800" dirty="0" smtClean="0">
                <a:solidFill>
                  <a:schemeClr val="bg2">
                    <a:lumMod val="1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 만리장성의</a:t>
            </a:r>
            <a:endParaRPr lang="en-US" altLang="ko-KR" sz="2800" dirty="0" smtClean="0">
              <a:solidFill>
                <a:schemeClr val="bg2">
                  <a:lumMod val="10000"/>
                </a:schemeClr>
              </a:solidFill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  <a:p>
            <a:pPr lvl="0" algn="ctr">
              <a:lnSpc>
                <a:spcPct val="120000"/>
              </a:lnSpc>
            </a:pPr>
            <a:r>
              <a:rPr lang="ko-KR" altLang="en-US" sz="2800" dirty="0" smtClean="0">
                <a:solidFill>
                  <a:schemeClr val="bg2">
                    <a:lumMod val="1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고향은 어디일까요</a:t>
            </a:r>
            <a:r>
              <a:rPr lang="en-US" altLang="ko-KR" sz="2800" dirty="0" smtClean="0">
                <a:solidFill>
                  <a:schemeClr val="bg2">
                    <a:lumMod val="1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?</a:t>
            </a:r>
            <a:endParaRPr lang="ko-KR" altLang="en-US" sz="2800">
              <a:solidFill>
                <a:schemeClr val="bg2">
                  <a:lumMod val="10000"/>
                </a:schemeClr>
              </a:solidFill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</p:txBody>
      </p:sp>
      <p:pic>
        <p:nvPicPr>
          <p:cNvPr id="3074" name="Picture 2" descr="중국의 국기, 중국 국기, 세계 국기, 세계의 깃발, 국가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2875" y="1532280"/>
            <a:ext cx="3016704" cy="30167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56160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모서리가 둥근 직사각형 1"/>
          <p:cNvSpPr/>
          <p:nvPr/>
        </p:nvSpPr>
        <p:spPr>
          <a:xfrm>
            <a:off x="469324" y="374921"/>
            <a:ext cx="1551308" cy="419100"/>
          </a:xfrm>
          <a:prstGeom prst="roundRect">
            <a:avLst>
              <a:gd name="adj" fmla="val 16667"/>
            </a:avLst>
          </a:prstGeom>
          <a:solidFill>
            <a:schemeClr val="accent4">
              <a:lumMod val="20000"/>
              <a:lumOff val="80000"/>
            </a:schemeClr>
          </a:solidFill>
          <a:ln w="25400" cap="flat" cmpd="sng" algn="ctr">
            <a:noFill/>
            <a:prstDash val="solid"/>
          </a:ln>
        </p:spPr>
        <p:txBody>
          <a:bodyPr anchor="ctr"/>
          <a:lstStyle/>
          <a:p>
            <a:pPr marL="0" marR="0" lvl="0" indent="0" algn="ctr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pPr>
            <a:r>
              <a:rPr lang="ko-KR" altLang="en-US" sz="1800" smtClean="0">
                <a:solidFill>
                  <a:schemeClr val="bg2">
                    <a:lumMod val="25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활동 </a:t>
            </a:r>
            <a:r>
              <a:rPr lang="en-US" altLang="ko-KR" sz="1800" dirty="0" smtClean="0">
                <a:solidFill>
                  <a:schemeClr val="bg2">
                    <a:lumMod val="25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3</a:t>
            </a:r>
          </a:p>
        </p:txBody>
      </p:sp>
      <p:sp>
        <p:nvSpPr>
          <p:cNvPr id="3" name="Google Shape;4926;p53"/>
          <p:cNvSpPr txBox="1">
            <a:spLocks/>
          </p:cNvSpPr>
          <p:nvPr/>
        </p:nvSpPr>
        <p:spPr>
          <a:xfrm>
            <a:off x="2134932" y="411146"/>
            <a:ext cx="6704268" cy="34665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defRPr/>
            </a:pPr>
            <a:r>
              <a:rPr lang="ko-KR" altLang="en-US" sz="2800" b="1" dirty="0" err="1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클레이로</a:t>
            </a:r>
            <a:r>
              <a:rPr lang="ko-KR" altLang="en-US" sz="28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 카레를 만들어 볼까요</a:t>
            </a:r>
            <a:r>
              <a:rPr lang="en-US" altLang="ko-KR" sz="28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?</a:t>
            </a:r>
            <a:endParaRPr lang="en-US" altLang="ko-KR" sz="2800" b="1" dirty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 rotWithShape="1">
          <a:blip r:embed="rId2"/>
          <a:srcRect r="34310" b="65185"/>
          <a:stretch/>
        </p:blipFill>
        <p:spPr>
          <a:xfrm>
            <a:off x="824864" y="1438275"/>
            <a:ext cx="7534397" cy="2819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96252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모서리가 둥근 직사각형 1"/>
          <p:cNvSpPr/>
          <p:nvPr/>
        </p:nvSpPr>
        <p:spPr>
          <a:xfrm>
            <a:off x="469324" y="374921"/>
            <a:ext cx="1551308" cy="419100"/>
          </a:xfrm>
          <a:prstGeom prst="roundRect">
            <a:avLst>
              <a:gd name="adj" fmla="val 16667"/>
            </a:avLst>
          </a:prstGeom>
          <a:solidFill>
            <a:schemeClr val="accent4">
              <a:lumMod val="20000"/>
              <a:lumOff val="80000"/>
            </a:schemeClr>
          </a:solidFill>
          <a:ln w="25400" cap="flat" cmpd="sng" algn="ctr">
            <a:noFill/>
            <a:prstDash val="solid"/>
          </a:ln>
        </p:spPr>
        <p:txBody>
          <a:bodyPr anchor="ctr"/>
          <a:lstStyle/>
          <a:p>
            <a:pPr marL="0" marR="0" lvl="0" indent="0" algn="ctr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pPr>
            <a:r>
              <a:rPr lang="ko-KR" altLang="en-US" sz="1800" smtClean="0">
                <a:solidFill>
                  <a:schemeClr val="bg2">
                    <a:lumMod val="25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활동 </a:t>
            </a:r>
            <a:r>
              <a:rPr lang="en-US" altLang="ko-KR" sz="1800" dirty="0" smtClean="0">
                <a:solidFill>
                  <a:schemeClr val="bg2">
                    <a:lumMod val="25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3</a:t>
            </a:r>
          </a:p>
        </p:txBody>
      </p:sp>
      <p:sp>
        <p:nvSpPr>
          <p:cNvPr id="3" name="Google Shape;4926;p53"/>
          <p:cNvSpPr txBox="1">
            <a:spLocks/>
          </p:cNvSpPr>
          <p:nvPr/>
        </p:nvSpPr>
        <p:spPr>
          <a:xfrm>
            <a:off x="2134932" y="411146"/>
            <a:ext cx="6704268" cy="34665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defRPr/>
            </a:pPr>
            <a:r>
              <a:rPr lang="ko-KR" altLang="en-US" sz="2800" b="1" dirty="0" err="1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클레이로</a:t>
            </a:r>
            <a:r>
              <a:rPr lang="ko-KR" altLang="en-US" sz="28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 카레를 만들어 볼까요</a:t>
            </a:r>
            <a:r>
              <a:rPr lang="en-US" altLang="ko-KR" sz="28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?</a:t>
            </a:r>
            <a:endParaRPr lang="en-US" altLang="ko-KR" sz="2800" b="1" dirty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 rotWithShape="1">
          <a:blip r:embed="rId2"/>
          <a:srcRect l="67383" r="-237" b="65185"/>
          <a:stretch/>
        </p:blipFill>
        <p:spPr>
          <a:xfrm>
            <a:off x="895350" y="1438275"/>
            <a:ext cx="3768211" cy="2819400"/>
          </a:xfrm>
          <a:prstGeom prst="rect">
            <a:avLst/>
          </a:prstGeom>
        </p:spPr>
      </p:pic>
      <p:pic>
        <p:nvPicPr>
          <p:cNvPr id="5" name="그림 4"/>
          <p:cNvPicPr>
            <a:picLocks noChangeAspect="1"/>
          </p:cNvPicPr>
          <p:nvPr/>
        </p:nvPicPr>
        <p:blipFill rotWithShape="1">
          <a:blip r:embed="rId2"/>
          <a:srcRect l="-134" t="34227" r="67280" b="30957"/>
          <a:stretch/>
        </p:blipFill>
        <p:spPr>
          <a:xfrm>
            <a:off x="4663561" y="1438275"/>
            <a:ext cx="3768211" cy="2819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69715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모서리가 둥근 직사각형 1"/>
          <p:cNvSpPr/>
          <p:nvPr/>
        </p:nvSpPr>
        <p:spPr>
          <a:xfrm>
            <a:off x="469324" y="374921"/>
            <a:ext cx="1551308" cy="419100"/>
          </a:xfrm>
          <a:prstGeom prst="roundRect">
            <a:avLst>
              <a:gd name="adj" fmla="val 16667"/>
            </a:avLst>
          </a:prstGeom>
          <a:solidFill>
            <a:schemeClr val="accent4">
              <a:lumMod val="20000"/>
              <a:lumOff val="80000"/>
            </a:schemeClr>
          </a:solidFill>
          <a:ln w="25400" cap="flat" cmpd="sng" algn="ctr">
            <a:noFill/>
            <a:prstDash val="solid"/>
          </a:ln>
        </p:spPr>
        <p:txBody>
          <a:bodyPr anchor="ctr"/>
          <a:lstStyle/>
          <a:p>
            <a:pPr marL="0" marR="0" lvl="0" indent="0" algn="ctr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pPr>
            <a:r>
              <a:rPr lang="ko-KR" altLang="en-US" sz="1800" smtClean="0">
                <a:solidFill>
                  <a:schemeClr val="bg2">
                    <a:lumMod val="25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활동 </a:t>
            </a:r>
            <a:r>
              <a:rPr lang="en-US" altLang="ko-KR" sz="1800" dirty="0" smtClean="0">
                <a:solidFill>
                  <a:schemeClr val="bg2">
                    <a:lumMod val="25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3</a:t>
            </a:r>
          </a:p>
        </p:txBody>
      </p:sp>
      <p:sp>
        <p:nvSpPr>
          <p:cNvPr id="3" name="Google Shape;4926;p53"/>
          <p:cNvSpPr txBox="1">
            <a:spLocks/>
          </p:cNvSpPr>
          <p:nvPr/>
        </p:nvSpPr>
        <p:spPr>
          <a:xfrm>
            <a:off x="2134932" y="411146"/>
            <a:ext cx="6704268" cy="34665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defRPr/>
            </a:pPr>
            <a:r>
              <a:rPr lang="ko-KR" altLang="en-US" sz="2800" b="1" dirty="0" err="1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클레이로</a:t>
            </a:r>
            <a:r>
              <a:rPr lang="ko-KR" altLang="en-US" sz="28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 카레를 만들어 볼까요</a:t>
            </a:r>
            <a:r>
              <a:rPr lang="en-US" altLang="ko-KR" sz="28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?</a:t>
            </a:r>
            <a:endParaRPr lang="en-US" altLang="ko-KR" sz="2800" b="1" dirty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 rotWithShape="1">
          <a:blip r:embed="rId2"/>
          <a:srcRect l="34215" t="33874" r="95" b="31311"/>
          <a:stretch/>
        </p:blipFill>
        <p:spPr>
          <a:xfrm>
            <a:off x="824864" y="1438275"/>
            <a:ext cx="7534397" cy="2819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74104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모서리가 둥근 직사각형 1"/>
          <p:cNvSpPr/>
          <p:nvPr/>
        </p:nvSpPr>
        <p:spPr>
          <a:xfrm>
            <a:off x="469324" y="374921"/>
            <a:ext cx="1551308" cy="419100"/>
          </a:xfrm>
          <a:prstGeom prst="roundRect">
            <a:avLst>
              <a:gd name="adj" fmla="val 16667"/>
            </a:avLst>
          </a:prstGeom>
          <a:solidFill>
            <a:schemeClr val="accent4">
              <a:lumMod val="20000"/>
              <a:lumOff val="80000"/>
            </a:schemeClr>
          </a:solidFill>
          <a:ln w="25400" cap="flat" cmpd="sng" algn="ctr">
            <a:noFill/>
            <a:prstDash val="solid"/>
          </a:ln>
        </p:spPr>
        <p:txBody>
          <a:bodyPr anchor="ctr"/>
          <a:lstStyle/>
          <a:p>
            <a:pPr marL="0" marR="0" lvl="0" indent="0" algn="ctr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pPr>
            <a:r>
              <a:rPr lang="ko-KR" altLang="en-US" sz="1800" smtClean="0">
                <a:solidFill>
                  <a:schemeClr val="bg2">
                    <a:lumMod val="25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활동 </a:t>
            </a:r>
            <a:r>
              <a:rPr lang="en-US" altLang="ko-KR" sz="1800" dirty="0" smtClean="0">
                <a:solidFill>
                  <a:schemeClr val="bg2">
                    <a:lumMod val="25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3</a:t>
            </a:r>
          </a:p>
        </p:txBody>
      </p:sp>
      <p:sp>
        <p:nvSpPr>
          <p:cNvPr id="3" name="Google Shape;4926;p53"/>
          <p:cNvSpPr txBox="1">
            <a:spLocks/>
          </p:cNvSpPr>
          <p:nvPr/>
        </p:nvSpPr>
        <p:spPr>
          <a:xfrm>
            <a:off x="2134932" y="411146"/>
            <a:ext cx="6704268" cy="34665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defRPr/>
            </a:pPr>
            <a:r>
              <a:rPr lang="ko-KR" altLang="en-US" sz="2800" b="1" dirty="0" err="1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클레이로</a:t>
            </a:r>
            <a:r>
              <a:rPr lang="ko-KR" altLang="en-US" sz="28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 카레를 만들어 볼까요</a:t>
            </a:r>
            <a:r>
              <a:rPr lang="en-US" altLang="ko-KR" sz="28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?</a:t>
            </a:r>
            <a:endParaRPr lang="en-US" altLang="ko-KR" sz="2800" b="1" dirty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 rotWithShape="1">
          <a:blip r:embed="rId2"/>
          <a:srcRect l="-1" t="65395" r="34311" b="-210"/>
          <a:stretch/>
        </p:blipFill>
        <p:spPr>
          <a:xfrm>
            <a:off x="824864" y="1438275"/>
            <a:ext cx="7534397" cy="2819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69845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모서리가 둥근 직사각형 1"/>
          <p:cNvSpPr/>
          <p:nvPr/>
        </p:nvSpPr>
        <p:spPr>
          <a:xfrm>
            <a:off x="469324" y="374921"/>
            <a:ext cx="1551308" cy="419100"/>
          </a:xfrm>
          <a:prstGeom prst="roundRect">
            <a:avLst>
              <a:gd name="adj" fmla="val 16667"/>
            </a:avLst>
          </a:prstGeom>
          <a:solidFill>
            <a:schemeClr val="accent4">
              <a:lumMod val="20000"/>
              <a:lumOff val="80000"/>
            </a:schemeClr>
          </a:solidFill>
          <a:ln w="25400" cap="flat" cmpd="sng" algn="ctr">
            <a:noFill/>
            <a:prstDash val="solid"/>
          </a:ln>
        </p:spPr>
        <p:txBody>
          <a:bodyPr anchor="ctr"/>
          <a:lstStyle/>
          <a:p>
            <a:pPr marL="0" marR="0" lvl="0" indent="0" algn="ctr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pPr>
            <a:r>
              <a:rPr lang="ko-KR" altLang="en-US" sz="1800">
                <a:solidFill>
                  <a:schemeClr val="bg2">
                    <a:lumMod val="25000"/>
                  </a:schemeClr>
                </a:solidFill>
                <a:latin typeface="상주곶감체"/>
                <a:ea typeface="상주곶감체"/>
                <a:cs typeface="상주곶감체"/>
              </a:rPr>
              <a:t>활동 </a:t>
            </a:r>
            <a:r>
              <a:rPr lang="en-US" altLang="ko-KR" sz="1800">
                <a:solidFill>
                  <a:schemeClr val="bg2">
                    <a:lumMod val="25000"/>
                  </a:schemeClr>
                </a:solidFill>
                <a:latin typeface="상주곶감체"/>
                <a:ea typeface="상주곶감체"/>
                <a:cs typeface="상주곶감체"/>
              </a:rPr>
              <a:t>3</a:t>
            </a:r>
          </a:p>
        </p:txBody>
      </p:sp>
      <p:sp>
        <p:nvSpPr>
          <p:cNvPr id="3" name="Google Shape;4926;p53"/>
          <p:cNvSpPr txBox="1"/>
          <p:nvPr/>
        </p:nvSpPr>
        <p:spPr>
          <a:xfrm>
            <a:off x="2134932" y="411146"/>
            <a:ext cx="6704268" cy="346650"/>
          </a:xfrm>
          <a:prstGeom prst="rect">
            <a:avLst/>
          </a:prstGeom>
        </p:spPr>
        <p:txBody>
          <a:bodyPr wrap="square" lIns="91424" tIns="91424" rIns="91424" bIns="91424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defRPr/>
            </a:pPr>
            <a:r>
              <a:rPr lang="ko-KR" altLang="en-US" sz="2800" b="1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/>
                <a:ea typeface="상주곶감체"/>
                <a:cs typeface="상주곶감체"/>
              </a:rPr>
              <a:t>클레이로 카레를 만들어 볼까요</a:t>
            </a:r>
            <a:r>
              <a:rPr lang="en-US" altLang="ko-KR" sz="2800" b="1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/>
                <a:ea typeface="상주곶감체"/>
                <a:cs typeface="상주곶감체"/>
              </a:rPr>
              <a:t>?</a:t>
            </a:r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 rotWithShape="1">
          <a:blip r:embed="rId2"/>
          <a:srcRect l="67350" t="66340" r="70" b="-1150"/>
          <a:stretch>
            <a:fillRect/>
          </a:stretch>
        </p:blipFill>
        <p:spPr>
          <a:xfrm>
            <a:off x="824864" y="1438275"/>
            <a:ext cx="3737611" cy="2819400"/>
          </a:xfrm>
          <a:prstGeom prst="rect">
            <a:avLst/>
          </a:prstGeom>
        </p:spPr>
      </p:pic>
      <p:sp>
        <p:nvSpPr>
          <p:cNvPr id="5" name="Google Shape;4926;p53"/>
          <p:cNvSpPr txBox="1"/>
          <p:nvPr/>
        </p:nvSpPr>
        <p:spPr>
          <a:xfrm>
            <a:off x="6130969" y="3200707"/>
            <a:ext cx="1260943" cy="1348652"/>
          </a:xfrm>
          <a:prstGeom prst="rect">
            <a:avLst/>
          </a:prstGeom>
        </p:spPr>
        <p:txBody>
          <a:bodyPr wrap="square" lIns="91424" tIns="91424" rIns="91424" bIns="91424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>
              <a:defRPr/>
            </a:pPr>
            <a:r>
              <a:rPr lang="en-US" altLang="ko-KR" dirty="0">
                <a:solidFill>
                  <a:schemeClr val="tx1"/>
                </a:solidFill>
                <a:latin typeface="상주다정다감체"/>
                <a:ea typeface="상주다정다감체"/>
                <a:cs typeface="상주곶감체"/>
                <a:hlinkClick r:id="rId3"/>
              </a:rPr>
              <a:t>https://</a:t>
            </a:r>
            <a:r>
              <a:rPr lang="en-US" altLang="ko-KR" dirty="0" smtClean="0">
                <a:solidFill>
                  <a:schemeClr val="tx1"/>
                </a:solidFill>
                <a:latin typeface="상주다정다감체"/>
                <a:ea typeface="상주다정다감체"/>
                <a:cs typeface="상주곶감체"/>
                <a:hlinkClick r:id="rId3"/>
              </a:rPr>
              <a:t>www.youtube.com/watch?v=ii5GnRtp6As</a:t>
            </a:r>
            <a:endParaRPr lang="en-US" altLang="ko-KR" dirty="0" smtClean="0">
              <a:solidFill>
                <a:schemeClr val="tx1"/>
              </a:solidFill>
              <a:latin typeface="상주다정다감체"/>
              <a:ea typeface="상주다정다감체"/>
              <a:cs typeface="상주곶감체"/>
            </a:endParaRPr>
          </a:p>
          <a:p>
            <a:pPr algn="ctr">
              <a:defRPr/>
            </a:pPr>
            <a:endParaRPr lang="en-US" altLang="ko-KR" dirty="0">
              <a:solidFill>
                <a:schemeClr val="tx1"/>
              </a:solidFill>
              <a:latin typeface="상주다정다감체"/>
              <a:ea typeface="상주다정다감체"/>
              <a:cs typeface="상주곶감체"/>
            </a:endParaRPr>
          </a:p>
        </p:txBody>
      </p:sp>
      <p:pic>
        <p:nvPicPr>
          <p:cNvPr id="7" name="Picture 4" descr="Youtube, 상, 사회의, 소셜 미디어 아이콘, 유튜브 아이콘">
            <a:hlinkClick r:id="rId3"/>
          </p:cNvPr>
          <p:cNvPicPr>
            <a:picLocks noChangeAspect="1" noChangeArrowheads="1"/>
          </p:cNvPicPr>
          <p:nvPr/>
        </p:nvPicPr>
        <p:blipFill rotWithShape="1">
          <a:blip r:embed="rId4"/>
          <a:srcRect/>
          <a:stretch>
            <a:fillRect/>
          </a:stretch>
        </p:blipFill>
        <p:spPr>
          <a:xfrm>
            <a:off x="6061704" y="1747753"/>
            <a:ext cx="1433394" cy="1433394"/>
          </a:xfrm>
          <a:prstGeom prst="rect">
            <a:avLst/>
          </a:prstGeom>
          <a:noFill/>
          <a:ln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="" xmlns:c="http://schemas.openxmlformats.org/drawingml/2006/chart" xmlns:dgm="http://schemas.openxmlformats.org/drawingml/2006/diagram" xmlns:dsp="http://schemas.microsoft.com/office/drawing/2008/diagram">
      <p:transition/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4892;p48"/>
          <p:cNvSpPr txBox="1">
            <a:spLocks/>
          </p:cNvSpPr>
          <p:nvPr/>
        </p:nvSpPr>
        <p:spPr>
          <a:xfrm>
            <a:off x="1499429" y="1920659"/>
            <a:ext cx="6218167" cy="162491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ctr" anchorCtr="0">
            <a:noAutofit/>
          </a:bodyPr>
          <a:lstStyle>
            <a:lvl1pPr algn="l" defTabSz="6858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30000"/>
              </a:lnSpc>
              <a:spcBef>
                <a:spcPts val="0"/>
              </a:spcBef>
            </a:pPr>
            <a:r>
              <a:rPr lang="ko-KR" altLang="en-US" sz="3200" dirty="0" smtClean="0"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여러분이 요리사가 된다면</a:t>
            </a:r>
            <a:r>
              <a:rPr lang="en-US" altLang="ko-KR" sz="3200" dirty="0" smtClean="0"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?</a:t>
            </a:r>
          </a:p>
          <a:p>
            <a:pPr algn="ctr">
              <a:lnSpc>
                <a:spcPct val="130000"/>
              </a:lnSpc>
              <a:spcBef>
                <a:spcPts val="0"/>
              </a:spcBef>
            </a:pPr>
            <a:r>
              <a:rPr lang="ko-KR" altLang="en-US" sz="3200" smtClean="0"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맛있는 </a:t>
            </a:r>
            <a:r>
              <a:rPr lang="ko-KR" altLang="en-US" sz="3200" smtClean="0">
                <a:ln>
                  <a:solidFill>
                    <a:schemeClr val="bg2">
                      <a:lumMod val="2500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카레</a:t>
            </a:r>
            <a:r>
              <a:rPr lang="ko-KR" altLang="en-US" sz="3200" smtClean="0"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를 </a:t>
            </a:r>
            <a:r>
              <a:rPr lang="ko-KR" altLang="en-US" sz="3200" dirty="0" smtClean="0"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만들어 봅시다</a:t>
            </a:r>
            <a:r>
              <a:rPr lang="en-US" altLang="ko-KR" sz="3200" dirty="0" smtClean="0"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.</a:t>
            </a:r>
            <a:endParaRPr lang="ko-KR" altLang="en-US" sz="3200" dirty="0"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4911417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모서리가 둥근 직사각형 3"/>
          <p:cNvSpPr/>
          <p:nvPr/>
        </p:nvSpPr>
        <p:spPr>
          <a:xfrm>
            <a:off x="863425" y="1479746"/>
            <a:ext cx="7417147" cy="2487679"/>
          </a:xfrm>
          <a:prstGeom prst="roundRect">
            <a:avLst>
              <a:gd name="adj" fmla="val 6560"/>
            </a:avLst>
          </a:prstGeom>
          <a:solidFill>
            <a:schemeClr val="bg1"/>
          </a:solidFill>
          <a:ln w="317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 algn="ctr" latinLnBrk="0">
              <a:buClr>
                <a:srgbClr val="5B9BD5"/>
              </a:buClr>
              <a:buSzPct val="25000"/>
              <a:defRPr/>
            </a:pPr>
            <a:endParaRPr lang="en-US" altLang="ko-KR" sz="3600" kern="0" dirty="0">
              <a:solidFill>
                <a:srgbClr val="E7E6E6">
                  <a:lumMod val="25000"/>
                </a:srgbClr>
              </a:solidFill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</p:txBody>
      </p:sp>
      <p:sp>
        <p:nvSpPr>
          <p:cNvPr id="8" name="Google Shape;4892;p48"/>
          <p:cNvSpPr txBox="1">
            <a:spLocks/>
          </p:cNvSpPr>
          <p:nvPr/>
        </p:nvSpPr>
        <p:spPr>
          <a:xfrm>
            <a:off x="956403" y="1911130"/>
            <a:ext cx="7231189" cy="162491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ctr" anchorCtr="0">
            <a:noAutofit/>
          </a:bodyPr>
          <a:lstStyle>
            <a:lvl1pPr algn="l" defTabSz="6858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30000"/>
              </a:lnSpc>
              <a:spcBef>
                <a:spcPts val="0"/>
              </a:spcBef>
            </a:pPr>
            <a:r>
              <a:rPr lang="ko-KR" altLang="en-US" sz="3200" dirty="0" smtClean="0">
                <a:ln>
                  <a:solidFill>
                    <a:schemeClr val="tx2">
                      <a:lumMod val="50000"/>
                    </a:schemeClr>
                  </a:solidFill>
                </a:ln>
                <a:solidFill>
                  <a:schemeClr val="bg1">
                    <a:lumMod val="75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중국</a:t>
            </a:r>
            <a:r>
              <a:rPr lang="ko-KR" altLang="en-US" sz="3200" dirty="0" smtClean="0"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에 대해 알아보고</a:t>
            </a:r>
            <a:r>
              <a:rPr lang="en-US" altLang="ko-KR" sz="3200" dirty="0" smtClean="0"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,</a:t>
            </a:r>
          </a:p>
          <a:p>
            <a:pPr algn="ctr">
              <a:lnSpc>
                <a:spcPct val="130000"/>
              </a:lnSpc>
              <a:spcBef>
                <a:spcPts val="0"/>
              </a:spcBef>
            </a:pPr>
            <a:r>
              <a:rPr lang="ko-KR" altLang="en-US" sz="3200" dirty="0" smtClean="0"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베이징 오리구이를 만들어 봅시다</a:t>
            </a:r>
            <a:r>
              <a:rPr lang="en-US" altLang="ko-KR" sz="3200" dirty="0" smtClean="0"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.</a:t>
            </a:r>
            <a:endParaRPr lang="ko-KR" altLang="en-US" sz="3200" dirty="0"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</p:txBody>
      </p:sp>
      <p:sp>
        <p:nvSpPr>
          <p:cNvPr id="10" name="모서리가 둥근 직사각형 9"/>
          <p:cNvSpPr/>
          <p:nvPr/>
        </p:nvSpPr>
        <p:spPr>
          <a:xfrm>
            <a:off x="3254414" y="1206433"/>
            <a:ext cx="2650139" cy="589375"/>
          </a:xfrm>
          <a:prstGeom prst="roundRect">
            <a:avLst>
              <a:gd name="adj" fmla="val 50000"/>
            </a:avLst>
          </a:prstGeom>
          <a:solidFill>
            <a:schemeClr val="accent3">
              <a:lumMod val="40000"/>
              <a:lumOff val="60000"/>
            </a:schemeClr>
          </a:solidFill>
          <a:ln w="31750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 algn="ctr">
              <a:defRPr/>
            </a:pPr>
            <a:r>
              <a:rPr lang="ko-KR" altLang="en-US" sz="2400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배움문제</a:t>
            </a:r>
            <a:endParaRPr lang="ko-KR" altLang="en-US" sz="2400" dirty="0">
              <a:solidFill>
                <a:schemeClr val="tx1">
                  <a:lumMod val="85000"/>
                  <a:lumOff val="15000"/>
                </a:schemeClr>
              </a:solidFill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3331047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모서리가 둥근 직사각형 18"/>
          <p:cNvSpPr/>
          <p:nvPr/>
        </p:nvSpPr>
        <p:spPr>
          <a:xfrm>
            <a:off x="863425" y="1479746"/>
            <a:ext cx="7417147" cy="2487679"/>
          </a:xfrm>
          <a:prstGeom prst="roundRect">
            <a:avLst>
              <a:gd name="adj" fmla="val 6560"/>
            </a:avLst>
          </a:prstGeom>
          <a:solidFill>
            <a:schemeClr val="bg1"/>
          </a:solidFill>
          <a:ln w="317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 algn="ctr" latinLnBrk="0">
              <a:buClr>
                <a:srgbClr val="5B9BD5"/>
              </a:buClr>
              <a:buSzPct val="25000"/>
              <a:defRPr/>
            </a:pPr>
            <a:r>
              <a:rPr lang="ko-KR" altLang="en-US" sz="3600" kern="0" dirty="0" smtClean="0">
                <a:solidFill>
                  <a:srgbClr val="E7E6E6">
                    <a:lumMod val="25000"/>
                  </a:srgb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중국에 대해</a:t>
            </a:r>
            <a:endParaRPr lang="en-US" altLang="ko-KR" sz="3600" kern="0" dirty="0" smtClean="0">
              <a:solidFill>
                <a:srgbClr val="E7E6E6">
                  <a:lumMod val="25000"/>
                </a:srgbClr>
              </a:solidFill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  <a:p>
            <a:pPr lvl="0" algn="ctr" latinLnBrk="0">
              <a:buClr>
                <a:srgbClr val="5B9BD5"/>
              </a:buClr>
              <a:buSzPct val="25000"/>
              <a:defRPr/>
            </a:pPr>
            <a:r>
              <a:rPr lang="ko-KR" altLang="en-US" sz="3600" kern="0" dirty="0" smtClean="0">
                <a:solidFill>
                  <a:srgbClr val="E7E6E6">
                    <a:lumMod val="25000"/>
                  </a:srgb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알아 봅시다</a:t>
            </a:r>
            <a:r>
              <a:rPr lang="en-US" altLang="ko-KR" sz="3600" kern="0" dirty="0" smtClean="0">
                <a:solidFill>
                  <a:srgbClr val="E7E6E6">
                    <a:lumMod val="25000"/>
                  </a:srgb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.</a:t>
            </a:r>
            <a:endParaRPr lang="en-US" altLang="ko-KR" sz="3600" kern="0" dirty="0">
              <a:solidFill>
                <a:srgbClr val="E7E6E6">
                  <a:lumMod val="25000"/>
                </a:srgbClr>
              </a:solidFill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</p:txBody>
      </p:sp>
      <p:sp>
        <p:nvSpPr>
          <p:cNvPr id="5" name="모서리가 둥근 직사각형 4"/>
          <p:cNvSpPr/>
          <p:nvPr/>
        </p:nvSpPr>
        <p:spPr>
          <a:xfrm>
            <a:off x="3254414" y="1206433"/>
            <a:ext cx="2650139" cy="589375"/>
          </a:xfrm>
          <a:prstGeom prst="roundRect">
            <a:avLst>
              <a:gd name="adj" fmla="val 50000"/>
            </a:avLst>
          </a:prstGeom>
          <a:solidFill>
            <a:srgbClr val="E26B68"/>
          </a:solidFill>
          <a:ln w="31750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 algn="ctr">
              <a:defRPr/>
            </a:pPr>
            <a:r>
              <a:rPr lang="ko-KR" altLang="en-US" sz="2400" dirty="0" smtClean="0">
                <a:solidFill>
                  <a:schemeClr val="bg1"/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활동 </a:t>
            </a:r>
            <a:r>
              <a:rPr lang="en-US" altLang="ko-KR" sz="2400" dirty="0" smtClean="0">
                <a:solidFill>
                  <a:schemeClr val="bg1"/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1</a:t>
            </a:r>
            <a:endParaRPr lang="ko-KR" altLang="en-US" sz="2400" dirty="0">
              <a:solidFill>
                <a:schemeClr val="bg1"/>
              </a:solidFill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0826972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모서리가 둥근 직사각형 1"/>
          <p:cNvSpPr/>
          <p:nvPr/>
        </p:nvSpPr>
        <p:spPr>
          <a:xfrm>
            <a:off x="469324" y="374921"/>
            <a:ext cx="1551308" cy="419100"/>
          </a:xfrm>
          <a:prstGeom prst="roundRect">
            <a:avLst>
              <a:gd name="adj" fmla="val 16667"/>
            </a:avLst>
          </a:prstGeom>
          <a:solidFill>
            <a:schemeClr val="accent2">
              <a:lumMod val="60000"/>
              <a:lumOff val="40000"/>
            </a:schemeClr>
          </a:solidFill>
          <a:ln w="25400" cap="flat" cmpd="sng" algn="ctr">
            <a:noFill/>
            <a:prstDash val="solid"/>
          </a:ln>
        </p:spPr>
        <p:txBody>
          <a:bodyPr anchor="ctr"/>
          <a:lstStyle/>
          <a:p>
            <a:pPr marL="0" marR="0" lvl="0" indent="0" algn="ctr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pPr>
            <a:r>
              <a:rPr lang="ko-KR" altLang="en-US" sz="1800" dirty="0" smtClean="0">
                <a:solidFill>
                  <a:schemeClr val="bg2">
                    <a:lumMod val="25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활동 </a:t>
            </a:r>
            <a:r>
              <a:rPr lang="en-US" altLang="ko-KR" sz="1800" dirty="0" smtClean="0">
                <a:solidFill>
                  <a:schemeClr val="bg2">
                    <a:lumMod val="25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1</a:t>
            </a:r>
          </a:p>
        </p:txBody>
      </p:sp>
      <p:sp>
        <p:nvSpPr>
          <p:cNvPr id="3" name="Google Shape;4926;p53"/>
          <p:cNvSpPr txBox="1">
            <a:spLocks/>
          </p:cNvSpPr>
          <p:nvPr/>
        </p:nvSpPr>
        <p:spPr>
          <a:xfrm>
            <a:off x="2134932" y="411146"/>
            <a:ext cx="6450268" cy="34665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defRPr/>
            </a:pPr>
            <a:r>
              <a:rPr lang="ko-KR" altLang="en-US" sz="28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중국은 어떤 나라일까요</a:t>
            </a:r>
            <a:r>
              <a:rPr lang="en-US" altLang="ko-KR" sz="28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?</a:t>
            </a:r>
            <a:endParaRPr lang="en-US" altLang="ko-KR" sz="2800" b="1" dirty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</p:txBody>
      </p:sp>
      <p:pic>
        <p:nvPicPr>
          <p:cNvPr id="5" name="Picture 2" descr="アジアの国旗のイラスト | かわいいフリー素材集 いらすとや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0575" y="1646913"/>
            <a:ext cx="3679158" cy="2503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모서리가 둥근 사각형 설명선 9"/>
          <p:cNvSpPr/>
          <p:nvPr/>
        </p:nvSpPr>
        <p:spPr>
          <a:xfrm>
            <a:off x="4766129" y="2174528"/>
            <a:ext cx="3387271" cy="1448258"/>
          </a:xfrm>
          <a:prstGeom prst="wedgeRoundRectCallout">
            <a:avLst>
              <a:gd name="adj1" fmla="val -85596"/>
              <a:gd name="adj2" fmla="val -19420"/>
              <a:gd name="adj3" fmla="val 16667"/>
            </a:avLst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600" dirty="0" smtClean="0">
                <a:solidFill>
                  <a:schemeClr val="bg2">
                    <a:lumMod val="10000"/>
                  </a:schemeClr>
                </a:solidFill>
                <a:latin typeface="상주다정다감체" panose="020B0600000101010101" pitchFamily="50" charset="-127"/>
                <a:ea typeface="상주다정다감체" panose="020B0600000101010101" pitchFamily="50" charset="-127"/>
                <a:cs typeface="상주곶감체" panose="020B0600000101010101" pitchFamily="50" charset="-127"/>
              </a:rPr>
              <a:t>중국은 우리나라의</a:t>
            </a:r>
            <a:endParaRPr lang="en-US" altLang="ko-KR" sz="3600" dirty="0" smtClean="0">
              <a:solidFill>
                <a:schemeClr val="bg2">
                  <a:lumMod val="10000"/>
                </a:schemeClr>
              </a:solidFill>
              <a:latin typeface="상주다정다감체" panose="020B0600000101010101" pitchFamily="50" charset="-127"/>
              <a:ea typeface="상주다정다감체" panose="020B0600000101010101" pitchFamily="50" charset="-127"/>
              <a:cs typeface="상주곶감체" panose="020B0600000101010101" pitchFamily="50" charset="-127"/>
            </a:endParaRPr>
          </a:p>
          <a:p>
            <a:pPr algn="ctr"/>
            <a:r>
              <a:rPr lang="ko-KR" altLang="en-US" sz="3600" dirty="0" smtClean="0">
                <a:solidFill>
                  <a:schemeClr val="bg2">
                    <a:lumMod val="10000"/>
                  </a:schemeClr>
                </a:solidFill>
                <a:latin typeface="상주다정다감체" panose="020B0600000101010101" pitchFamily="50" charset="-127"/>
                <a:ea typeface="상주다정다감체" panose="020B0600000101010101" pitchFamily="50" charset="-127"/>
                <a:cs typeface="상주곶감체" panose="020B0600000101010101" pitchFamily="50" charset="-127"/>
              </a:rPr>
              <a:t>북쪽에 위치해요</a:t>
            </a:r>
            <a:r>
              <a:rPr lang="en-US" altLang="ko-KR" sz="3600" dirty="0" smtClean="0">
                <a:solidFill>
                  <a:schemeClr val="bg2">
                    <a:lumMod val="10000"/>
                  </a:schemeClr>
                </a:solidFill>
                <a:latin typeface="상주다정다감체" panose="020B0600000101010101" pitchFamily="50" charset="-127"/>
                <a:ea typeface="상주다정다감체" panose="020B0600000101010101" pitchFamily="50" charset="-127"/>
                <a:cs typeface="상주곶감체" panose="020B0600000101010101" pitchFamily="50" charset="-127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7594949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모서리가 둥근 직사각형 1"/>
          <p:cNvSpPr/>
          <p:nvPr/>
        </p:nvSpPr>
        <p:spPr>
          <a:xfrm>
            <a:off x="469324" y="374921"/>
            <a:ext cx="1551308" cy="419100"/>
          </a:xfrm>
          <a:prstGeom prst="roundRect">
            <a:avLst>
              <a:gd name="adj" fmla="val 16667"/>
            </a:avLst>
          </a:prstGeom>
          <a:solidFill>
            <a:schemeClr val="accent2">
              <a:lumMod val="60000"/>
              <a:lumOff val="40000"/>
            </a:schemeClr>
          </a:solidFill>
          <a:ln w="25400" cap="flat" cmpd="sng" algn="ctr">
            <a:noFill/>
            <a:prstDash val="solid"/>
          </a:ln>
        </p:spPr>
        <p:txBody>
          <a:bodyPr anchor="ctr"/>
          <a:lstStyle/>
          <a:p>
            <a:pPr marL="0" marR="0" lvl="0" indent="0" algn="ctr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pPr>
            <a:r>
              <a:rPr lang="ko-KR" altLang="en-US" sz="1800" dirty="0" smtClean="0">
                <a:solidFill>
                  <a:schemeClr val="bg2">
                    <a:lumMod val="25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활동 </a:t>
            </a:r>
            <a:r>
              <a:rPr lang="en-US" altLang="ko-KR" sz="1800" dirty="0" smtClean="0">
                <a:solidFill>
                  <a:schemeClr val="bg2">
                    <a:lumMod val="25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1</a:t>
            </a:r>
          </a:p>
        </p:txBody>
      </p:sp>
      <p:sp>
        <p:nvSpPr>
          <p:cNvPr id="3" name="Google Shape;4926;p53"/>
          <p:cNvSpPr txBox="1">
            <a:spLocks/>
          </p:cNvSpPr>
          <p:nvPr/>
        </p:nvSpPr>
        <p:spPr>
          <a:xfrm>
            <a:off x="2134932" y="411146"/>
            <a:ext cx="6450268" cy="34665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defRPr/>
            </a:pPr>
            <a:r>
              <a:rPr lang="ko-KR" altLang="en-US" sz="28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중국은 어떤 나라일까요</a:t>
            </a:r>
            <a:r>
              <a:rPr lang="en-US" altLang="ko-KR" sz="28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?</a:t>
            </a:r>
            <a:endParaRPr lang="en-US" altLang="ko-KR" sz="2800" b="1" dirty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</p:txBody>
      </p:sp>
      <p:sp>
        <p:nvSpPr>
          <p:cNvPr id="6" name="모서리가 둥근 사각형 설명선 5"/>
          <p:cNvSpPr/>
          <p:nvPr/>
        </p:nvSpPr>
        <p:spPr>
          <a:xfrm>
            <a:off x="2501901" y="3060701"/>
            <a:ext cx="4140200" cy="1259572"/>
          </a:xfrm>
          <a:prstGeom prst="wedgeRoundRectCallout">
            <a:avLst>
              <a:gd name="adj1" fmla="val -66460"/>
              <a:gd name="adj2" fmla="val -21705"/>
              <a:gd name="adj3" fmla="val 16667"/>
            </a:avLst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600" dirty="0" smtClean="0">
                <a:solidFill>
                  <a:schemeClr val="bg2">
                    <a:lumMod val="10000"/>
                  </a:schemeClr>
                </a:solidFill>
                <a:latin typeface="상주다정다감체" panose="020B0600000101010101" pitchFamily="50" charset="-127"/>
                <a:ea typeface="상주다정다감체" panose="020B0600000101010101" pitchFamily="50" charset="-127"/>
                <a:cs typeface="상주곶감체" panose="020B0600000101010101" pitchFamily="50" charset="-127"/>
              </a:rPr>
              <a:t>2023</a:t>
            </a:r>
            <a:r>
              <a:rPr lang="ko-KR" altLang="en-US" sz="3600" smtClean="0">
                <a:solidFill>
                  <a:schemeClr val="bg2">
                    <a:lumMod val="10000"/>
                  </a:schemeClr>
                </a:solidFill>
                <a:latin typeface="상주다정다감체" panose="020B0600000101010101" pitchFamily="50" charset="-127"/>
                <a:ea typeface="상주다정다감체" panose="020B0600000101010101" pitchFamily="50" charset="-127"/>
                <a:cs typeface="상주곶감체" panose="020B0600000101010101" pitchFamily="50" charset="-127"/>
              </a:rPr>
              <a:t>년 이후로</a:t>
            </a:r>
            <a:endParaRPr lang="en-US" altLang="ko-KR" sz="3600" dirty="0" smtClean="0">
              <a:solidFill>
                <a:schemeClr val="bg2">
                  <a:lumMod val="10000"/>
                </a:schemeClr>
              </a:solidFill>
              <a:latin typeface="상주다정다감체" panose="020B0600000101010101" pitchFamily="50" charset="-127"/>
              <a:ea typeface="상주다정다감체" panose="020B0600000101010101" pitchFamily="50" charset="-127"/>
              <a:cs typeface="상주곶감체" panose="020B0600000101010101" pitchFamily="50" charset="-127"/>
            </a:endParaRPr>
          </a:p>
          <a:p>
            <a:pPr algn="ctr"/>
            <a:r>
              <a:rPr lang="ko-KR" altLang="en-US" sz="3600" smtClean="0">
                <a:solidFill>
                  <a:schemeClr val="bg2">
                    <a:lumMod val="10000"/>
                  </a:schemeClr>
                </a:solidFill>
                <a:latin typeface="상주다정다감체" panose="020B0600000101010101" pitchFamily="50" charset="-127"/>
                <a:ea typeface="상주다정다감체" panose="020B0600000101010101" pitchFamily="50" charset="-127"/>
                <a:cs typeface="상주곶감체" panose="020B0600000101010101" pitchFamily="50" charset="-127"/>
              </a:rPr>
              <a:t>인도가 </a:t>
            </a:r>
            <a:r>
              <a:rPr lang="en-US" altLang="ko-KR" sz="3600" dirty="0" smtClean="0">
                <a:solidFill>
                  <a:schemeClr val="bg2">
                    <a:lumMod val="10000"/>
                  </a:schemeClr>
                </a:solidFill>
                <a:latin typeface="상주다정다감체" panose="020B0600000101010101" pitchFamily="50" charset="-127"/>
                <a:ea typeface="상주다정다감체" panose="020B0600000101010101" pitchFamily="50" charset="-127"/>
                <a:cs typeface="상주곶감체" panose="020B0600000101010101" pitchFamily="50" charset="-127"/>
              </a:rPr>
              <a:t>1</a:t>
            </a:r>
            <a:r>
              <a:rPr lang="ko-KR" altLang="en-US" sz="3600" smtClean="0">
                <a:solidFill>
                  <a:schemeClr val="bg2">
                    <a:lumMod val="10000"/>
                  </a:schemeClr>
                </a:solidFill>
                <a:latin typeface="상주다정다감체" panose="020B0600000101010101" pitchFamily="50" charset="-127"/>
                <a:ea typeface="상주다정다감체" panose="020B0600000101010101" pitchFamily="50" charset="-127"/>
                <a:cs typeface="상주곶감체" panose="020B0600000101010101" pitchFamily="50" charset="-127"/>
              </a:rPr>
              <a:t>위가 되었어요</a:t>
            </a:r>
            <a:r>
              <a:rPr lang="en-US" altLang="ko-KR" sz="3600" dirty="0" smtClean="0">
                <a:solidFill>
                  <a:schemeClr val="bg2">
                    <a:lumMod val="10000"/>
                  </a:schemeClr>
                </a:solidFill>
                <a:latin typeface="상주다정다감체" panose="020B0600000101010101" pitchFamily="50" charset="-127"/>
                <a:ea typeface="상주다정다감체" panose="020B0600000101010101" pitchFamily="50" charset="-127"/>
                <a:cs typeface="상주곶감체" panose="020B0600000101010101" pitchFamily="50" charset="-127"/>
              </a:rPr>
              <a:t>.</a:t>
            </a:r>
          </a:p>
        </p:txBody>
      </p:sp>
      <p:sp>
        <p:nvSpPr>
          <p:cNvPr id="7" name="직사각형 6"/>
          <p:cNvSpPr/>
          <p:nvPr/>
        </p:nvSpPr>
        <p:spPr>
          <a:xfrm>
            <a:off x="1346578" y="1744190"/>
            <a:ext cx="6540499" cy="11264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20000"/>
              </a:lnSpc>
            </a:pPr>
            <a:r>
              <a:rPr lang="ko-KR" altLang="en-US" sz="2800" dirty="0" smtClean="0">
                <a:solidFill>
                  <a:schemeClr val="bg2">
                    <a:lumMod val="1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중국은 세계에서 두 번째로</a:t>
            </a:r>
            <a:endParaRPr lang="en-US" altLang="ko-KR" sz="2800" dirty="0" smtClean="0">
              <a:solidFill>
                <a:schemeClr val="bg2">
                  <a:lumMod val="10000"/>
                </a:schemeClr>
              </a:solidFill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  <a:p>
            <a:pPr lvl="0" algn="ctr">
              <a:lnSpc>
                <a:spcPct val="120000"/>
              </a:lnSpc>
            </a:pPr>
            <a:r>
              <a:rPr lang="ko-KR" altLang="en-US" sz="2800" smtClean="0">
                <a:solidFill>
                  <a:schemeClr val="bg2">
                    <a:lumMod val="1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인구가 </a:t>
            </a:r>
            <a:r>
              <a:rPr lang="ko-KR" altLang="en-US" sz="2800" dirty="0" smtClean="0">
                <a:solidFill>
                  <a:schemeClr val="bg2">
                    <a:lumMod val="1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많은 나라예요</a:t>
            </a:r>
            <a:r>
              <a:rPr lang="en-US" altLang="ko-KR" sz="2800" dirty="0" smtClean="0">
                <a:solidFill>
                  <a:schemeClr val="bg2">
                    <a:lumMod val="1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.</a:t>
            </a:r>
            <a:endParaRPr lang="ko-KR" altLang="en-US" sz="2800">
              <a:solidFill>
                <a:schemeClr val="bg2">
                  <a:lumMod val="10000"/>
                </a:schemeClr>
              </a:solidFill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8489539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모서리가 둥근 직사각형 1"/>
          <p:cNvSpPr/>
          <p:nvPr/>
        </p:nvSpPr>
        <p:spPr>
          <a:xfrm>
            <a:off x="469324" y="374921"/>
            <a:ext cx="1551308" cy="419100"/>
          </a:xfrm>
          <a:prstGeom prst="roundRect">
            <a:avLst>
              <a:gd name="adj" fmla="val 16667"/>
            </a:avLst>
          </a:prstGeom>
          <a:solidFill>
            <a:schemeClr val="accent2">
              <a:lumMod val="60000"/>
              <a:lumOff val="40000"/>
            </a:schemeClr>
          </a:solidFill>
          <a:ln w="25400" cap="flat" cmpd="sng" algn="ctr">
            <a:noFill/>
            <a:prstDash val="solid"/>
          </a:ln>
        </p:spPr>
        <p:txBody>
          <a:bodyPr anchor="ctr"/>
          <a:lstStyle/>
          <a:p>
            <a:pPr marL="0" marR="0" lvl="0" indent="0" algn="ctr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pPr>
            <a:r>
              <a:rPr lang="ko-KR" altLang="en-US" sz="1800" dirty="0" smtClean="0">
                <a:solidFill>
                  <a:schemeClr val="bg2">
                    <a:lumMod val="25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활동 </a:t>
            </a:r>
            <a:r>
              <a:rPr lang="en-US" altLang="ko-KR" sz="1800" dirty="0" smtClean="0">
                <a:solidFill>
                  <a:schemeClr val="bg2">
                    <a:lumMod val="25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1</a:t>
            </a:r>
          </a:p>
        </p:txBody>
      </p:sp>
      <p:sp>
        <p:nvSpPr>
          <p:cNvPr id="3" name="Google Shape;4926;p53"/>
          <p:cNvSpPr txBox="1">
            <a:spLocks/>
          </p:cNvSpPr>
          <p:nvPr/>
        </p:nvSpPr>
        <p:spPr>
          <a:xfrm>
            <a:off x="2134932" y="411146"/>
            <a:ext cx="6450268" cy="34665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defRPr/>
            </a:pPr>
            <a:r>
              <a:rPr lang="ko-KR" altLang="en-US" sz="28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중국은 어떤 나라일까요</a:t>
            </a:r>
            <a:r>
              <a:rPr lang="en-US" altLang="ko-KR" sz="28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?</a:t>
            </a:r>
            <a:endParaRPr lang="en-US" altLang="ko-KR" sz="2800" b="1" dirty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</p:txBody>
      </p:sp>
      <p:sp>
        <p:nvSpPr>
          <p:cNvPr id="6" name="모서리가 둥근 사각형 설명선 5"/>
          <p:cNvSpPr/>
          <p:nvPr/>
        </p:nvSpPr>
        <p:spPr>
          <a:xfrm>
            <a:off x="2433093" y="2897060"/>
            <a:ext cx="4367468" cy="1259572"/>
          </a:xfrm>
          <a:prstGeom prst="wedgeRoundRectCallout">
            <a:avLst>
              <a:gd name="adj1" fmla="val -66460"/>
              <a:gd name="adj2" fmla="val -21705"/>
              <a:gd name="adj3" fmla="val 16667"/>
            </a:avLst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600" dirty="0" smtClean="0">
                <a:solidFill>
                  <a:schemeClr val="bg2">
                    <a:lumMod val="10000"/>
                  </a:schemeClr>
                </a:solidFill>
                <a:latin typeface="상주다정다감체" panose="020B0600000101010101" pitchFamily="50" charset="-127"/>
                <a:ea typeface="상주다정다감체" panose="020B0600000101010101" pitchFamily="50" charset="-127"/>
                <a:cs typeface="상주곶감체" panose="020B0600000101010101" pitchFamily="50" charset="-127"/>
              </a:rPr>
              <a:t>55</a:t>
            </a:r>
            <a:r>
              <a:rPr lang="ko-KR" altLang="en-US" sz="3600" smtClean="0">
                <a:solidFill>
                  <a:schemeClr val="bg2">
                    <a:lumMod val="10000"/>
                  </a:schemeClr>
                </a:solidFill>
                <a:latin typeface="상주다정다감체" panose="020B0600000101010101" pitchFamily="50" charset="-127"/>
                <a:ea typeface="상주다정다감체" panose="020B0600000101010101" pitchFamily="50" charset="-127"/>
                <a:cs typeface="상주곶감체" panose="020B0600000101010101" pitchFamily="50" charset="-127"/>
              </a:rPr>
              <a:t>개의 민족</a:t>
            </a:r>
            <a:r>
              <a:rPr lang="en-US" altLang="ko-KR" sz="3600" dirty="0" smtClean="0">
                <a:solidFill>
                  <a:schemeClr val="bg2">
                    <a:lumMod val="10000"/>
                  </a:schemeClr>
                </a:solidFill>
                <a:latin typeface="상주다정다감체" panose="020B0600000101010101" pitchFamily="50" charset="-127"/>
                <a:ea typeface="상주다정다감체" panose="020B0600000101010101" pitchFamily="50" charset="-127"/>
                <a:cs typeface="상주곶감체" panose="020B0600000101010101" pitchFamily="50" charset="-127"/>
              </a:rPr>
              <a:t>!</a:t>
            </a:r>
          </a:p>
          <a:p>
            <a:pPr algn="ctr"/>
            <a:r>
              <a:rPr lang="ko-KR" altLang="en-US" sz="3600" dirty="0" smtClean="0">
                <a:solidFill>
                  <a:schemeClr val="bg2">
                    <a:lumMod val="10000"/>
                  </a:schemeClr>
                </a:solidFill>
                <a:latin typeface="상주다정다감체" panose="020B0600000101010101" pitchFamily="50" charset="-127"/>
                <a:ea typeface="상주다정다감체" panose="020B0600000101010101" pitchFamily="50" charset="-127"/>
                <a:cs typeface="상주곶감체" panose="020B0600000101010101" pitchFamily="50" charset="-127"/>
              </a:rPr>
              <a:t>그 중 한족이 가장 많아요</a:t>
            </a:r>
            <a:r>
              <a:rPr lang="en-US" altLang="ko-KR" sz="3600" dirty="0" smtClean="0">
                <a:solidFill>
                  <a:schemeClr val="bg2">
                    <a:lumMod val="10000"/>
                  </a:schemeClr>
                </a:solidFill>
                <a:latin typeface="상주다정다감체" panose="020B0600000101010101" pitchFamily="50" charset="-127"/>
                <a:ea typeface="상주다정다감체" panose="020B0600000101010101" pitchFamily="50" charset="-127"/>
                <a:cs typeface="상주곶감체" panose="020B0600000101010101" pitchFamily="50" charset="-127"/>
              </a:rPr>
              <a:t>.</a:t>
            </a:r>
          </a:p>
        </p:txBody>
      </p:sp>
      <p:sp>
        <p:nvSpPr>
          <p:cNvPr id="7" name="직사각형 6"/>
          <p:cNvSpPr/>
          <p:nvPr/>
        </p:nvSpPr>
        <p:spPr>
          <a:xfrm>
            <a:off x="1346578" y="1579090"/>
            <a:ext cx="6540499" cy="11264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20000"/>
              </a:lnSpc>
            </a:pPr>
            <a:r>
              <a:rPr lang="ko-KR" altLang="en-US" sz="2800" dirty="0" smtClean="0">
                <a:solidFill>
                  <a:schemeClr val="bg2">
                    <a:lumMod val="1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중국 안에는 엄청나게 많은</a:t>
            </a:r>
            <a:endParaRPr lang="en-US" altLang="ko-KR" sz="2800" dirty="0" smtClean="0">
              <a:solidFill>
                <a:schemeClr val="bg2">
                  <a:lumMod val="10000"/>
                </a:schemeClr>
              </a:solidFill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  <a:p>
            <a:pPr lvl="0" algn="ctr">
              <a:lnSpc>
                <a:spcPct val="120000"/>
              </a:lnSpc>
            </a:pPr>
            <a:r>
              <a:rPr lang="ko-KR" altLang="en-US" sz="2800" dirty="0" smtClean="0">
                <a:solidFill>
                  <a:schemeClr val="bg2">
                    <a:lumMod val="1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소수 민족이 있어요</a:t>
            </a:r>
            <a:r>
              <a:rPr lang="en-US" altLang="ko-KR" sz="2800" dirty="0" smtClean="0">
                <a:solidFill>
                  <a:schemeClr val="bg2">
                    <a:lumMod val="1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.</a:t>
            </a:r>
            <a:endParaRPr lang="ko-KR" altLang="en-US" sz="2800">
              <a:solidFill>
                <a:schemeClr val="bg2">
                  <a:lumMod val="10000"/>
                </a:schemeClr>
              </a:solidFill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41757539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MS PGothic"/>
        <a:font script="Hang" typeface="맑은 고딕"/>
        <a:font script="Hans" typeface="SimSun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MS PGothic"/>
        <a:font script="Hang" typeface="맑은 고딕"/>
        <a:font script="Hans" typeface="SimSu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/>
        </a:ln>
        <a:ln w="12700" cap="flat" cmpd="sng" algn="ctr">
          <a:solidFill>
            <a:schemeClr val="phClr"/>
          </a:solidFill>
          <a:prstDash val="solid"/>
          <a:miter/>
        </a:ln>
        <a:ln w="1905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MS PGothic"/>
        <a:font script="Hang" typeface="맑은 고딕"/>
        <a:font script="Hans" typeface="SimSun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MS PGothic"/>
        <a:font script="Hang" typeface="맑은 고딕"/>
        <a:font script="Hans" typeface="SimSu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/>
        </a:ln>
        <a:ln w="12700" cap="flat" cmpd="sng" algn="ctr">
          <a:solidFill>
            <a:schemeClr val="phClr"/>
          </a:solidFill>
          <a:prstDash val="solid"/>
          <a:miter/>
        </a:ln>
        <a:ln w="1905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MS PGothic"/>
        <a:font script="Hang" typeface="맑은 고딕"/>
        <a:font script="Hans" typeface="SimSun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MS PGothic"/>
        <a:font script="Hang" typeface="맑은 고딕"/>
        <a:font script="Hans" typeface="SimSu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/>
        </a:ln>
        <a:ln w="12700" cap="flat" cmpd="sng" algn="ctr">
          <a:solidFill>
            <a:schemeClr val="phClr"/>
          </a:solidFill>
          <a:prstDash val="solid"/>
          <a:miter/>
        </a:ln>
        <a:ln w="1905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563</Words>
  <Application>Microsoft Office PowerPoint</Application>
  <PresentationFormat>화면 슬라이드 쇼(16:9)</PresentationFormat>
  <Paragraphs>175</Paragraphs>
  <Slides>45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6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45</vt:i4>
      </vt:variant>
    </vt:vector>
  </HeadingPairs>
  <TitlesOfParts>
    <vt:vector size="52" baseType="lpstr">
      <vt:lpstr>맑은 고딕</vt:lpstr>
      <vt:lpstr>상주곶감체</vt:lpstr>
      <vt:lpstr>상주다정다감체</vt:lpstr>
      <vt:lpstr>Arial</vt:lpstr>
      <vt:lpstr>Calibri</vt:lpstr>
      <vt:lpstr>Calibri Light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Manager/>
  <Company/>
  <LinksUpToDate>false</LinksUpToDate>
  <SharedDoc>false</SharedDoc>
  <HyperlinkBase/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꼼지락진로클레이</dc:title>
  <dc:creator>떼떼쌤(박주연)</dc:creator>
  <cp:lastModifiedBy>박뿡&amp;김뿡</cp:lastModifiedBy>
  <cp:revision>156</cp:revision>
  <dcterms:created xsi:type="dcterms:W3CDTF">2023-10-15T02:40:52Z</dcterms:created>
  <dcterms:modified xsi:type="dcterms:W3CDTF">2024-04-02T08:43:35Z</dcterms:modified>
  <cp:version/>
</cp:coreProperties>
</file>