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1"/>
  </p:notesMasterIdLst>
  <p:handoutMasterIdLst>
    <p:handoutMasterId r:id="rId52"/>
  </p:handoutMasterIdLst>
  <p:sldIdLst>
    <p:sldId id="256" r:id="rId2"/>
    <p:sldId id="257" r:id="rId3"/>
    <p:sldId id="258" r:id="rId4"/>
    <p:sldId id="32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321" r:id="rId15"/>
    <p:sldId id="308" r:id="rId16"/>
    <p:sldId id="269" r:id="rId17"/>
    <p:sldId id="270" r:id="rId18"/>
    <p:sldId id="322" r:id="rId19"/>
    <p:sldId id="309" r:id="rId20"/>
    <p:sldId id="272" r:id="rId21"/>
    <p:sldId id="274" r:id="rId22"/>
    <p:sldId id="275" r:id="rId23"/>
    <p:sldId id="323" r:id="rId24"/>
    <p:sldId id="324" r:id="rId25"/>
    <p:sldId id="325" r:id="rId26"/>
    <p:sldId id="279" r:id="rId27"/>
    <p:sldId id="280" r:id="rId28"/>
    <p:sldId id="281" r:id="rId29"/>
    <p:sldId id="282" r:id="rId30"/>
    <p:sldId id="314" r:id="rId31"/>
    <p:sldId id="283" r:id="rId32"/>
    <p:sldId id="284" r:id="rId33"/>
    <p:sldId id="285" r:id="rId34"/>
    <p:sldId id="286" r:id="rId35"/>
    <p:sldId id="315" r:id="rId36"/>
    <p:sldId id="288" r:id="rId37"/>
    <p:sldId id="326" r:id="rId38"/>
    <p:sldId id="292" r:id="rId39"/>
    <p:sldId id="293" r:id="rId40"/>
    <p:sldId id="327" r:id="rId41"/>
    <p:sldId id="316" r:id="rId42"/>
    <p:sldId id="294" r:id="rId43"/>
    <p:sldId id="296" r:id="rId44"/>
    <p:sldId id="297" r:id="rId45"/>
    <p:sldId id="328" r:id="rId46"/>
    <p:sldId id="329" r:id="rId47"/>
    <p:sldId id="330" r:id="rId48"/>
    <p:sldId id="307" r:id="rId49"/>
    <p:sldId id="302" r:id="rId50"/>
  </p:sldIdLst>
  <p:sldSz cx="9144000" cy="5143500" type="screen16x9"/>
  <p:notesSz cx="6858000" cy="9144000"/>
  <p:embeddedFontLst>
    <p:embeddedFont>
      <p:font typeface="상주다정다감체" panose="020B0600000101010101" pitchFamily="50" charset="-127"/>
      <p:regular r:id="rId53"/>
    </p:embeddedFont>
    <p:embeddedFont>
      <p:font typeface="Calibri Light" panose="020F0302020204030204" pitchFamily="34" charset="0"/>
      <p:regular r:id="rId54"/>
      <p:italic r:id="rId55"/>
    </p:embeddedFont>
    <p:embeddedFont>
      <p:font typeface="상주곶감체" panose="020B0600000101010101" pitchFamily="50" charset="-127"/>
      <p:regular r:id="rId56"/>
    </p:embeddedFont>
    <p:embeddedFont>
      <p:font typeface="맑은 고딕" panose="020B0503020000020004" pitchFamily="50" charset="-127"/>
      <p:regular r:id="rId57"/>
      <p:bold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22FB202F-FCD1-4814-B352-8515103D5DDB}">
          <p14:sldIdLst>
            <p14:sldId id="256"/>
          </p14:sldIdLst>
        </p14:section>
        <p14:section name="소세지" id="{FF7E5C92-B812-473B-A0AD-E595E5E372E5}">
          <p14:sldIdLst>
            <p14:sldId id="257"/>
            <p14:sldId id="258"/>
            <p14:sldId id="320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321"/>
            <p14:sldId id="308"/>
            <p14:sldId id="269"/>
            <p14:sldId id="270"/>
            <p14:sldId id="322"/>
            <p14:sldId id="309"/>
            <p14:sldId id="272"/>
            <p14:sldId id="274"/>
            <p14:sldId id="275"/>
            <p14:sldId id="323"/>
            <p14:sldId id="324"/>
            <p14:sldId id="325"/>
            <p14:sldId id="279"/>
            <p14:sldId id="280"/>
          </p14:sldIdLst>
        </p14:section>
        <p14:section name="스파게티" id="{4B422E91-268C-4202-B745-0C327122B9F3}">
          <p14:sldIdLst>
            <p14:sldId id="281"/>
            <p14:sldId id="282"/>
            <p14:sldId id="314"/>
            <p14:sldId id="283"/>
            <p14:sldId id="284"/>
            <p14:sldId id="285"/>
            <p14:sldId id="286"/>
            <p14:sldId id="315"/>
            <p14:sldId id="288"/>
            <p14:sldId id="326"/>
            <p14:sldId id="292"/>
            <p14:sldId id="293"/>
            <p14:sldId id="327"/>
            <p14:sldId id="316"/>
            <p14:sldId id="294"/>
            <p14:sldId id="296"/>
            <p14:sldId id="297"/>
            <p14:sldId id="328"/>
            <p14:sldId id="329"/>
            <p14:sldId id="330"/>
            <p14:sldId id="307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B68"/>
    <a:srgbClr val="F1C5C5"/>
    <a:srgbClr val="C8406A"/>
    <a:srgbClr val="D9603F"/>
    <a:srgbClr val="F8F7DC"/>
    <a:srgbClr val="F3F2C0"/>
    <a:srgbClr val="F7F7F7"/>
    <a:srgbClr val="F9E7E3"/>
    <a:srgbClr val="F5D7D7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4" y="118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F8E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 userDrawn="1"/>
        </p:nvSpPr>
        <p:spPr>
          <a:xfrm>
            <a:off x="152400" y="171450"/>
            <a:ext cx="8826500" cy="4800600"/>
          </a:xfrm>
          <a:prstGeom prst="roundRect">
            <a:avLst>
              <a:gd name="adj" fmla="val 4844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11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대체 처리 6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144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37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apertexture, Texture, 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51607" y="-2516805"/>
            <a:ext cx="5926137" cy="93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 rot="16481743">
            <a:off x="913725" y="-1476759"/>
            <a:ext cx="7201902" cy="7314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79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1C5C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659186"/>
            <a:ext cx="1254125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18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대체 처리 2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6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329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3F2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25874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15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99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62" r:id="rId3"/>
    <p:sldLayoutId id="2147483673" r:id="rId4"/>
    <p:sldLayoutId id="2147483672" r:id="rId5"/>
    <p:sldLayoutId id="2147483678" r:id="rId6"/>
    <p:sldLayoutId id="2147483674" r:id="rId7"/>
    <p:sldLayoutId id="2147483663" r:id="rId8"/>
    <p:sldLayoutId id="2147483679" r:id="rId9"/>
    <p:sldLayoutId id="2147483676" r:id="rId10"/>
    <p:sldLayoutId id="2147483675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youtu.be/tMAjIou0bQU?si=COBpKpcrcctx6qMF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youtube.com/watch?v=o-X7qdVqih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youtu.be/-S_G5P5oCMU?si=LK20H8Ww-xsNctdH" TargetMode="Externa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youtube.com/watch?v=VbSkDczIHOk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203" y="936898"/>
            <a:ext cx="2905395" cy="93471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720" y="2562547"/>
            <a:ext cx="3238501" cy="211177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779" y="2040034"/>
            <a:ext cx="3078779" cy="199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6146" name="Picture 2" descr="雪景色のイラスト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6" y="1952236"/>
            <a:ext cx="3806825" cy="199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모서리가 둥근 사각형 설명선 7"/>
          <p:cNvSpPr/>
          <p:nvPr/>
        </p:nvSpPr>
        <p:spPr>
          <a:xfrm>
            <a:off x="4775200" y="3060701"/>
            <a:ext cx="3468914" cy="1337128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신선한 재료보다는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보존음식이 많아요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292600" y="1675247"/>
            <a:ext cx="42926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독일은 날씨가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온화한 편이 아니에요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57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독일의 대표 음식은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093029" y="3074755"/>
            <a:ext cx="3548724" cy="878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소시지가 유명해요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599544" y="1794990"/>
            <a:ext cx="453569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그 중에서도 유명한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대표 음식은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172" name="Picture 4" descr="소시지, 소세지, 굽고, 핫도그, 육체, 구운 음식, 음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76468">
            <a:off x="555893" y="2250825"/>
            <a:ext cx="3295721" cy="164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34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독일의 대표 음식은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045604" y="2416785"/>
            <a:ext cx="30533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다양한 종류의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소시지가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194" name="Picture 2" descr="소시지 플래터, 콜드 컷, 소시지, 살라미 소시지, 햄, 음식, 식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04" y="1716406"/>
            <a:ext cx="3792311" cy="252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독일의 대표적인 음식으로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,</a:t>
            </a: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동물의 내장에 고기를 넣어 만듭니다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594428" y="2832343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52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실제 독일에서는</a:t>
            </a:r>
            <a:r>
              <a:rPr lang="en-US" altLang="ko-KR" sz="4000" dirty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소시지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’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가 아니라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부어스트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’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라고 부른다고 합니다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err="1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부어스트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207502" y="3494062"/>
            <a:ext cx="13970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33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4673600" y="3168072"/>
            <a:ext cx="3468914" cy="1016000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바로 순대랍니다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292600" y="1675247"/>
            <a:ext cx="42926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우리나라에도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비슷한 음식이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pic>
        <p:nvPicPr>
          <p:cNvPr id="9218" name="Picture 2" descr="リングィーサ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2">
                <a:lumMod val="9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2" y="1471712"/>
            <a:ext cx="3255282" cy="289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7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요리하는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1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1720367" y="2777561"/>
            <a:ext cx="6023005" cy="1808953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우리나라가 김장을 하듯이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옛날 유럽에서는 겨울이 되기 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소시지를 만들었다고 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054100" y="1462406"/>
            <a:ext cx="70448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돼지고기와 같은 육류를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다져서 소금간을 한 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동물 내장에 넣어요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45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033089" y="2777561"/>
            <a:ext cx="3710283" cy="1808953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빵에 발라먹는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버터같은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소시지도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있다고 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59200" y="1462406"/>
            <a:ext cx="43397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 생각과는 달리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다양한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형태갸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0242" name="Picture 2" descr="バターナイフ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48" y="1723056"/>
            <a:ext cx="2123168" cy="212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63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47343" y="3185651"/>
            <a:ext cx="3321857" cy="86303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함께 살펴볼까요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33800" y="1718787"/>
            <a:ext cx="441597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우리나라의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독일식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소시지 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44978" y="3627934"/>
            <a:ext cx="227714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hlinkClick r:id="rId2"/>
              </a:rPr>
              <a:t>https://</a:t>
            </a:r>
            <a:r>
              <a:rPr lang="en-US" altLang="ko-KR" dirty="0" smtClean="0">
                <a:hlinkClick r:id="rId2"/>
              </a:rPr>
              <a:t>youtu.be/tMAjIou0bQU?si=COBpKpcrcctx6qMF</a:t>
            </a:r>
            <a:endParaRPr lang="en-US" altLang="ko-KR" dirty="0" smtClean="0"/>
          </a:p>
          <a:p>
            <a:pPr algn="ctr"/>
            <a:endParaRPr lang="ko-KR" altLang="en-US" dirty="0"/>
          </a:p>
        </p:txBody>
      </p:sp>
      <p:pic>
        <p:nvPicPr>
          <p:cNvPr id="921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03" y="1718787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9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135686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독일의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전통의상입니다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572000" y="1709103"/>
            <a:ext cx="374489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어느 나라의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전통 의상일까요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" name="Picture 2" descr="디안 달러를 입은 독일 여성의 그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1397668"/>
            <a:ext cx="1889125" cy="305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레이더 호젠을 입은 독일 남자의 그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88" y="1322894"/>
            <a:ext cx="1981512" cy="320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55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b="52130"/>
          <a:stretch/>
        </p:blipFill>
        <p:spPr>
          <a:xfrm>
            <a:off x="923075" y="2239179"/>
            <a:ext cx="3373907" cy="16796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t="46567"/>
          <a:stretch/>
        </p:blipFill>
        <p:spPr>
          <a:xfrm>
            <a:off x="4801308" y="2239179"/>
            <a:ext cx="3373907" cy="187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r="33467" b="67831"/>
          <a:stretch/>
        </p:blipFill>
        <p:spPr>
          <a:xfrm>
            <a:off x="827087" y="1611086"/>
            <a:ext cx="7569681" cy="258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67868" t="1626" r="-401" b="66205"/>
          <a:stretch/>
        </p:blipFill>
        <p:spPr>
          <a:xfrm>
            <a:off x="827088" y="1611086"/>
            <a:ext cx="3701370" cy="258354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-511" t="35421" r="67978" b="32410"/>
          <a:stretch/>
        </p:blipFill>
        <p:spPr>
          <a:xfrm>
            <a:off x="4528458" y="1611086"/>
            <a:ext cx="3701370" cy="258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9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33424" t="33795" r="43" b="34035"/>
          <a:stretch/>
        </p:blipFill>
        <p:spPr>
          <a:xfrm>
            <a:off x="827087" y="1611086"/>
            <a:ext cx="7569681" cy="258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67411" r="33467" b="420"/>
          <a:stretch/>
        </p:blipFill>
        <p:spPr>
          <a:xfrm>
            <a:off x="827087" y="1611086"/>
            <a:ext cx="7569681" cy="258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67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소시지를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Google Shape;4926;p53"/>
          <p:cNvSpPr txBox="1">
            <a:spLocks/>
          </p:cNvSpPr>
          <p:nvPr/>
        </p:nvSpPr>
        <p:spPr>
          <a:xfrm>
            <a:off x="6132542" y="3170732"/>
            <a:ext cx="1291513" cy="134865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www.youtube.com/watch?v=o-X7qdVqih8</a:t>
            </a: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>
              <a:defRPr/>
            </a:pP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50" y="1594811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/>
          <a:srcRect l="67230" t="67953" r="237" b="-122"/>
          <a:stretch/>
        </p:blipFill>
        <p:spPr>
          <a:xfrm>
            <a:off x="1059317" y="1422400"/>
            <a:ext cx="4125048" cy="287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소시지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2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007430" y="3069661"/>
            <a:ext cx="3091544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국수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(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면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)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702630" y="1709103"/>
            <a:ext cx="361426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길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~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다란 음식은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무엇이 있을까요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1266" name="Picture 2" descr="파스타, 스파게티, 국수, 파스타 둥지, 더럼 밀, 이탈리아 사람, 음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89" y="1794821"/>
            <a:ext cx="3618139" cy="241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10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4964166" y="3415999"/>
            <a:ext cx="3024064" cy="862966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쌀로 면을 만듭니다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597400" y="1772472"/>
            <a:ext cx="3757597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베트남은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무엇으로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면을 만드나요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2290" name="Picture 2" descr="국수, 베트남 요리, 쇠고기 국수 수프, 콤니우, 아주 맛있는, 접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322" y="1896859"/>
            <a:ext cx="3284311" cy="218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5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263528" y="1831655"/>
            <a:ext cx="3053369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여러분은</a:t>
            </a: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독일에 대해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알고 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있나요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62" y="1709103"/>
            <a:ext cx="4021832" cy="240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2943159" y="3471533"/>
            <a:ext cx="3513014" cy="74922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밀가루로 만듭니다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1244978" y="1498319"/>
            <a:ext cx="6769311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아시아 몇 개의 나라를 빼고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대부분의 나라에서는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(            )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 면을 만들어요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574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538514" y="3091543"/>
            <a:ext cx="2656943" cy="876299"/>
          </a:xfrm>
          <a:prstGeom prst="wedgeRoundRectCallout">
            <a:avLst>
              <a:gd name="adj1" fmla="val 60567"/>
              <a:gd name="adj2" fmla="val 80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스파게티입니다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5985" y="1709103"/>
            <a:ext cx="443430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음식의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이름은 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9" name="Picture 2" descr="굴, 파스타, 엔초비, Oyster, Past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" t="10727" r="12013" b="971"/>
          <a:stretch/>
        </p:blipFill>
        <p:spPr bwMode="auto">
          <a:xfrm>
            <a:off x="4699666" y="1779961"/>
            <a:ext cx="3487511" cy="232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0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1188911" y="1969979"/>
            <a:ext cx="6781143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89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383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537738" y="3076280"/>
            <a:ext cx="3444531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지도가 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부츠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모양으로 생겼어요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818694" y="1807382"/>
            <a:ext cx="488262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이탈리아는 유럽의 남부에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위치하고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Picture 2" descr="유럽, 국가, 지도, 대륙, 상태, 민족 국가, 지리학, 세계지도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6" t="41596" r="34837" b="1585"/>
          <a:stretch/>
        </p:blipFill>
        <p:spPr bwMode="auto">
          <a:xfrm>
            <a:off x="918242" y="1843607"/>
            <a:ext cx="3029644" cy="249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5368517" y="3060701"/>
            <a:ext cx="3020184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세계 각지에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퍼져나갔어요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984495" y="1771958"/>
            <a:ext cx="360070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음식이 맛있다고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유명해요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167" y="1564515"/>
            <a:ext cx="3915321" cy="258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이탈리아의 대표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음식은 무엇일까요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6130592" y="2931027"/>
            <a:ext cx="1981199" cy="1323474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토마토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바질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치즈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657184" y="1664864"/>
            <a:ext cx="2928016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피자도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이탈리아의 요리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2" descr="피자, 부엌, 피자 집, 음식, 토마토, 파스타, 밀가루, 영양물 섭취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636" y="1421082"/>
            <a:ext cx="4483387" cy="299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3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이탈리아의 대표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음식은 무엇일까요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360066" y="2391672"/>
            <a:ext cx="2668453" cy="1892699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스파게티도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이탈리아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음식이에요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360066" y="1751950"/>
            <a:ext cx="2928016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그리고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…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6386" name="Picture 2" descr="파스타, 까르보나라, 스파게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03" y="1577683"/>
            <a:ext cx="4061618" cy="270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5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만드는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49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이탈리아의 스파게티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487232" y="1547651"/>
            <a:ext cx="620534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사실 이탈리아에는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수십종의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면 종류가 있답니다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822677" y="269425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스파게티는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87232" y="3661293"/>
            <a:ext cx="6205341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아주 많은 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파스타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’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 하나예요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69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69687" y="1709103"/>
            <a:ext cx="361426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독일의 수도는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어디일까요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유럽, 국가, 지도, 대륙, 상태, 민족 국가, 지리학, 세계지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955" y="1556700"/>
            <a:ext cx="4137025" cy="274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사각형 설명선 8"/>
          <p:cNvSpPr/>
          <p:nvPr/>
        </p:nvSpPr>
        <p:spPr>
          <a:xfrm>
            <a:off x="1014679" y="3040632"/>
            <a:ext cx="2617523" cy="1136311"/>
          </a:xfrm>
          <a:prstGeom prst="wedgeRoundRectCallout">
            <a:avLst>
              <a:gd name="adj1" fmla="val 127219"/>
              <a:gd name="adj2" fmla="val -11690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독일의 수도는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베를린이에요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266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스파게티는 파스타의 한 종류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47343" y="3185651"/>
            <a:ext cx="3604886" cy="86303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스파게티도 나올까요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733800" y="1718787"/>
            <a:ext cx="4415973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이탈리아 요리사 아저씨가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설명해주는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파스타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종류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244978" y="3627934"/>
            <a:ext cx="22771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hlinkClick r:id="rId2"/>
              </a:rPr>
              <a:t>https://youtu.be/-</a:t>
            </a:r>
            <a:r>
              <a:rPr lang="ko-KR" altLang="en-US" dirty="0" smtClean="0">
                <a:hlinkClick r:id="rId2"/>
              </a:rPr>
              <a:t>S_G5P5oCMU?si=LK20H8Ww-xsNctdH</a:t>
            </a:r>
            <a:endParaRPr lang="en-US" altLang="ko-KR" dirty="0" smtClean="0"/>
          </a:p>
          <a:p>
            <a:pPr algn="ctr"/>
            <a:endParaRPr lang="ko-KR" altLang="en-US" dirty="0"/>
          </a:p>
        </p:txBody>
      </p:sp>
      <p:pic>
        <p:nvPicPr>
          <p:cNvPr id="921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03" y="1718787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89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 요리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181600" y="1465882"/>
            <a:ext cx="31115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파스타를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가장 좋아하나요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Picture 2" descr="파스타, 스파게티, 저녁, 식사, 접시, 요리, 집에서, 음식, 점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18252" y="906494"/>
            <a:ext cx="2598892" cy="402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모서리가 둥근 사각형 설명선 7"/>
          <p:cNvSpPr/>
          <p:nvPr/>
        </p:nvSpPr>
        <p:spPr>
          <a:xfrm>
            <a:off x="5470121" y="3261809"/>
            <a:ext cx="2534457" cy="111498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크림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오일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토마토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040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03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978" y="2191711"/>
            <a:ext cx="3453100" cy="215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r="33878" b="67161"/>
          <a:stretch/>
        </p:blipFill>
        <p:spPr>
          <a:xfrm>
            <a:off x="596657" y="1460500"/>
            <a:ext cx="7912133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67289" t="-434" r="338" b="67595"/>
          <a:stretch/>
        </p:blipFill>
        <p:spPr>
          <a:xfrm>
            <a:off x="596657" y="1460500"/>
            <a:ext cx="3873743" cy="28829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211" t="31971" r="67416" b="35190"/>
          <a:stretch/>
        </p:blipFill>
        <p:spPr>
          <a:xfrm>
            <a:off x="4647957" y="1460500"/>
            <a:ext cx="3873743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8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33645" t="31248" r="233" b="35913"/>
          <a:stretch/>
        </p:blipFill>
        <p:spPr>
          <a:xfrm>
            <a:off x="596657" y="1460500"/>
            <a:ext cx="7912133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1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-212" t="66690" r="34090" b="471"/>
          <a:stretch/>
        </p:blipFill>
        <p:spPr>
          <a:xfrm>
            <a:off x="596657" y="1460500"/>
            <a:ext cx="7912133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3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스파게티를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Google Shape;4926;p53"/>
          <p:cNvSpPr txBox="1">
            <a:spLocks/>
          </p:cNvSpPr>
          <p:nvPr/>
        </p:nvSpPr>
        <p:spPr>
          <a:xfrm>
            <a:off x="6012526" y="3177928"/>
            <a:ext cx="1335057" cy="134865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  <a:hlinkClick r:id="rId2"/>
              </a:rPr>
              <a:t>www.youtube.com/watch?v=VbSkDczIHOk</a:t>
            </a: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>
              <a:defRPr/>
            </a:pPr>
            <a:endParaRPr lang="en-US" altLang="ko-KR" dirty="0" smtClean="0">
              <a:solidFill>
                <a:schemeClr val="tx1"/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205" y="1602673"/>
            <a:ext cx="1761698" cy="17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 l="67607" t="66112" r="-192" b="1049"/>
          <a:stretch/>
        </p:blipFill>
        <p:spPr>
          <a:xfrm>
            <a:off x="596657" y="1460500"/>
            <a:ext cx="3899143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</a:t>
            </a:r>
            <a:r>
              <a:rPr lang="ko-KR" altLang="en-US" sz="320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스파게티</a:t>
            </a: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11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93536" y="1671003"/>
            <a:ext cx="457834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독일도 우리나라처럼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분단이 된 적이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1244978" y="2961671"/>
            <a:ext cx="3876777" cy="1136311"/>
          </a:xfrm>
          <a:prstGeom prst="wedgeRoundRectCallout">
            <a:avLst>
              <a:gd name="adj1" fmla="val 63877"/>
              <a:gd name="adj2" fmla="val -4098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동독과 서독으로 나뉘었다가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지금은 통일 되었답니다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2052" name="Picture 4" descr="지도, 독일, 연방 주, 독일 지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1468817"/>
            <a:ext cx="2206625" cy="298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1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956403" y="1911130"/>
            <a:ext cx="7231189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소세지를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31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26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2" descr="유럽, 국가, 지도, 대륙, 상태, 민족 국가, 지리학, 세계지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55" y="1645601"/>
            <a:ext cx="3890447" cy="258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969329" y="1923498"/>
            <a:ext cx="3387271" cy="2031282"/>
          </a:xfrm>
          <a:prstGeom prst="wedgeRoundRectCallout">
            <a:avLst>
              <a:gd name="adj1" fmla="val -125714"/>
              <a:gd name="adj2" fmla="val -3317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독일은 유럽에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위치하고 있는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국가예요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4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775200" y="3060701"/>
            <a:ext cx="3143098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빵을 많이 먹어요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200449" y="1591790"/>
            <a:ext cx="42926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한국은 밥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독일의 주식은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122" name="Picture 2" descr="빵, 만두, 구운 것, 음식, 탄수화물, 구운된 제품, 신선한 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318" y="2055700"/>
            <a:ext cx="3016181" cy="201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9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3939</TotalTime>
  <Words>611</Words>
  <Application>Microsoft Office PowerPoint</Application>
  <PresentationFormat>화면 슬라이드 쇼(16:9)</PresentationFormat>
  <Paragraphs>205</Paragraphs>
  <Slides>49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49</vt:i4>
      </vt:variant>
    </vt:vector>
  </HeadingPairs>
  <TitlesOfParts>
    <vt:vector size="56" baseType="lpstr">
      <vt:lpstr>상주다정다감체</vt:lpstr>
      <vt:lpstr>Calibri Light</vt:lpstr>
      <vt:lpstr>상주곶감체</vt:lpstr>
      <vt:lpstr>Arial</vt:lpstr>
      <vt:lpstr>맑은 고딕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꼼지락진로클레이</dc:title>
  <dc:creator>떼떼쌤(박주연)</dc:creator>
  <cp:lastModifiedBy>박뿡&amp;김뿡</cp:lastModifiedBy>
  <cp:revision>177</cp:revision>
  <dcterms:created xsi:type="dcterms:W3CDTF">2023-10-15T02:40:52Z</dcterms:created>
  <dcterms:modified xsi:type="dcterms:W3CDTF">2024-04-02T08:43:53Z</dcterms:modified>
</cp:coreProperties>
</file>