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2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305" r:id="rId41"/>
    <p:sldId id="296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5143500" type="screen16x9"/>
  <p:notesSz cx="6858000" cy="9144000"/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22FB202F-FCD1-4814-B352-8515103D5DDB}">
          <p14:sldIdLst>
            <p14:sldId id="256"/>
          </p14:sldIdLst>
        </p14:section>
        <p14:section name="팟타이" id="{FF7E5C92-B812-473B-A0AD-E595E5E372E5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  <p14:section name="고이꾸온" id="{4B422E91-268C-4202-B745-0C327122B9F3}">
          <p14:sldIdLst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305"/>
            <p14:sldId id="296"/>
            <p14:sldId id="298"/>
            <p14:sldId id="299"/>
            <p14:sldId id="300"/>
            <p14:sldId id="301"/>
            <p14:sldId id="302"/>
            <p14:sldId id="303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66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816" y="120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B301CB55-4CA6-4C3B-B69B-CC106615E6C0}" type="datetime1">
              <a:rPr lang="ko-KR" altLang="en-US"/>
              <a:pPr lvl="0">
                <a:defRPr/>
              </a:pPr>
              <a:t>2024-04-03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4B23E43-DA75-4605-862F-A680242C5F42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1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260926B-BD8A-4FDF-B59A-0ED170073E61}" type="datetime1">
              <a:rPr lang="ko-KR" altLang="en-US"/>
              <a:pPr lvl="0">
                <a:defRPr/>
              </a:pPr>
              <a:t>2024-04-03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B6DCC8D6-1E91-44CD-B0E4-90C6B5EF778A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1641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F8E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 userDrawn="1"/>
        </p:nvSpPr>
        <p:spPr>
          <a:xfrm>
            <a:off x="152400" y="171450"/>
            <a:ext cx="8826500" cy="4800600"/>
          </a:xfrm>
          <a:prstGeom prst="roundRect">
            <a:avLst>
              <a:gd name="adj" fmla="val 4844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11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대체 처리 6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144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37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apertexture, Texture, 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51607" y="-2516805"/>
            <a:ext cx="5926137" cy="93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 rot="16481743">
            <a:off x="913725" y="-1476759"/>
            <a:ext cx="7201902" cy="7314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79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1C5C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659186"/>
            <a:ext cx="1254125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1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대체 처리 2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68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329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3F2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25874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15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99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2024-04-03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62" r:id="rId3"/>
    <p:sldLayoutId id="2147483673" r:id="rId4"/>
    <p:sldLayoutId id="2147483672" r:id="rId5"/>
    <p:sldLayoutId id="2147483678" r:id="rId6"/>
    <p:sldLayoutId id="2147483674" r:id="rId7"/>
    <p:sldLayoutId id="2147483663" r:id="rId8"/>
    <p:sldLayoutId id="2147483679" r:id="rId9"/>
    <p:sldLayoutId id="2147483676" r:id="rId10"/>
    <p:sldLayoutId id="2147483675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NdHXMKkXmIk" TargetMode="Externa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youtube.com/watch?v=MXMNDYuqfVQ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nPTQiBblnBA" TargetMode="Externa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youtube.com/watch?v=IUhTWSwIzRI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464" y="1098092"/>
            <a:ext cx="3058682" cy="89912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183" y="1997221"/>
            <a:ext cx="3146223" cy="223032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848" y="2358840"/>
            <a:ext cx="3300038" cy="213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태국은 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980676" y="3074755"/>
            <a:ext cx="3154561" cy="878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스콜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이라고 불러요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889500" y="1794990"/>
            <a:ext cx="324573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여름에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비가 많이 와요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194" name="Picture 2" descr="雨が降る草原のイラスト（背景素材）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889577"/>
            <a:ext cx="3668889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34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태국의 대표 음식은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263527" y="3031561"/>
            <a:ext cx="2610474" cy="1375339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국수 요리인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팟타이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예요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045604" y="1716406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세계적으로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유명한 태국 음식</a:t>
            </a:r>
          </a:p>
        </p:txBody>
      </p:sp>
      <p:pic>
        <p:nvPicPr>
          <p:cNvPr id="2050" name="Picture 2" descr="태국 음식, 국수, 볶음면, 식사, 아시아 사람, 젓가락, 음식, 접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78" y="1716406"/>
            <a:ext cx="3394836" cy="254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6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태국의 볶음 </a:t>
            </a:r>
            <a:r>
              <a:rPr lang="ko-KR" altLang="en-US" sz="4000" dirty="0" err="1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쌀국수</a:t>
            </a:r>
            <a:r>
              <a:rPr lang="ko-KR" altLang="en-US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 요리</a:t>
            </a:r>
            <a:r>
              <a:rPr lang="en-US" altLang="ko-KR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  <a:p>
            <a:pPr algn="ctr"/>
            <a:r>
              <a:rPr lang="ko-KR" altLang="en-US" sz="400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다양한 재료와 함께 볶아요</a:t>
            </a:r>
            <a:r>
              <a:rPr lang="en-US" altLang="ko-KR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667000" y="2846605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52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err="1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팟</a:t>
            </a:r>
            <a:r>
              <a:rPr lang="en-US" altLang="ko-KR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: </a:t>
            </a:r>
            <a:r>
              <a:rPr lang="ko-KR" altLang="en-US" sz="400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볶음</a:t>
            </a:r>
            <a:endParaRPr lang="en-US" altLang="ko-KR" sz="4000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타이</a:t>
            </a:r>
            <a:r>
              <a:rPr lang="en-US" altLang="ko-KR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: </a:t>
            </a:r>
            <a:r>
              <a:rPr lang="ko-KR" altLang="en-US" sz="400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태국의 영어 이름 </a:t>
            </a:r>
            <a:r>
              <a:rPr lang="en-US" altLang="ko-KR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THAI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</a:t>
            </a:r>
            <a:r>
              <a:rPr lang="en-US" altLang="ko-KR" sz="4800" kern="0" dirty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+</a:t>
            </a:r>
            <a:r>
              <a:rPr lang="ko-KR" altLang="en-US" sz="4800" ker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타이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</a:t>
            </a:r>
            <a:r>
              <a:rPr lang="ko-KR" altLang="en-US" sz="3600" kern="0" dirty="0" err="1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</a:t>
            </a: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요리하는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119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1850996" y="2777561"/>
            <a:ext cx="6023005" cy="1375339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먹기 전에 땅콩 가루와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고춧가루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설탕을 뿌려요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054100" y="1462406"/>
            <a:ext cx="704487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달걀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새우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숙주 등의 재료를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쌀국수와</a:t>
            </a: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함께 볶아요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45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47343" y="3185651"/>
            <a:ext cx="3321857" cy="86303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함께 살펴볼까요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33800" y="1718787"/>
            <a:ext cx="441597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5</a:t>
            </a: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분만에 팟타이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요리하기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44978" y="3627934"/>
            <a:ext cx="22771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u="sng" dirty="0">
                <a:hlinkClick r:id="rId2"/>
              </a:rPr>
              <a:t>https://www.youtube.com/watch?v=NdHXMKkXmIk</a:t>
            </a:r>
            <a:endParaRPr lang="en-US" altLang="ko-KR" u="sng" dirty="0"/>
          </a:p>
          <a:p>
            <a:pPr algn="ctr"/>
            <a:endParaRPr lang="ko-KR" altLang="en-US" dirty="0"/>
          </a:p>
        </p:txBody>
      </p:sp>
      <p:pic>
        <p:nvPicPr>
          <p:cNvPr id="921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03" y="1718787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9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</a:t>
            </a:r>
            <a:r>
              <a:rPr lang="ko-KR" altLang="en-US" sz="3600" kern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5553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</a:t>
            </a:r>
            <a:r>
              <a:rPr lang="ko-KR" altLang="en-US" sz="20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만들기에서 필요한 색 조합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b="50811"/>
          <a:stretch/>
        </p:blipFill>
        <p:spPr>
          <a:xfrm>
            <a:off x="1396423" y="1908316"/>
            <a:ext cx="3073977" cy="272269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t="50917"/>
          <a:stretch/>
        </p:blipFill>
        <p:spPr>
          <a:xfrm>
            <a:off x="4695609" y="1914172"/>
            <a:ext cx="3073977" cy="271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8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r="34549" b="68055"/>
          <a:stretch/>
        </p:blipFill>
        <p:spPr>
          <a:xfrm>
            <a:off x="812632" y="1594811"/>
            <a:ext cx="7639415" cy="262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43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인도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코끼리가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유명한 나라</a:t>
            </a:r>
          </a:p>
        </p:txBody>
      </p:sp>
      <p:pic>
        <p:nvPicPr>
          <p:cNvPr id="1026" name="Picture 2" descr="코끼리, 트렁크, 엄니, 숲, 밀림, 후피 동물, 야생 동물, 황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15" y="1596606"/>
            <a:ext cx="3825875" cy="260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6699" t="310" r="548" b="67745"/>
          <a:stretch/>
        </p:blipFill>
        <p:spPr>
          <a:xfrm>
            <a:off x="723733" y="1632911"/>
            <a:ext cx="3822868" cy="262158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l="-110" t="34820" r="67357" b="33235"/>
          <a:stretch/>
        </p:blipFill>
        <p:spPr>
          <a:xfrm>
            <a:off x="4546601" y="1632911"/>
            <a:ext cx="3822868" cy="262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544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33948" t="34201" r="601" b="33854"/>
          <a:stretch/>
        </p:blipFill>
        <p:spPr>
          <a:xfrm>
            <a:off x="812632" y="1594811"/>
            <a:ext cx="7639415" cy="262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19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544" t="67628" r="34005" b="427"/>
          <a:stretch/>
        </p:blipFill>
        <p:spPr>
          <a:xfrm>
            <a:off x="812632" y="1594811"/>
            <a:ext cx="7639415" cy="262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23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활동 </a:t>
            </a:r>
            <a:r>
              <a:rPr lang="en-US" altLang="ko-KR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3</a:t>
            </a:r>
          </a:p>
        </p:txBody>
      </p:sp>
      <p:sp>
        <p:nvSpPr>
          <p:cNvPr id="3" name="Google Shape;4926;p53"/>
          <p:cNvSpPr txBox="1"/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팟타이를 만들어 볼까요</a:t>
            </a:r>
            <a:r>
              <a:rPr lang="en-US" altLang="ko-KR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?</a:t>
            </a:r>
            <a:endParaRPr lang="en-US" altLang="ko-KR" sz="2800" b="1">
              <a:solidFill>
                <a:schemeClr val="bg1"/>
              </a:solidFill>
              <a:latin typeface="상주곶감체"/>
              <a:ea typeface="상주곶감체"/>
              <a:cs typeface="상주곶감체"/>
            </a:endParaRPr>
          </a:p>
        </p:txBody>
      </p:sp>
      <p:sp>
        <p:nvSpPr>
          <p:cNvPr id="6" name="Google Shape;4926;p53"/>
          <p:cNvSpPr txBox="1"/>
          <p:nvPr/>
        </p:nvSpPr>
        <p:spPr>
          <a:xfrm>
            <a:off x="6088823" y="3200707"/>
            <a:ext cx="1446386" cy="1348652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2"/>
              </a:rPr>
              <a:t>https://www.youtube.com/watch?v=MXMNDYuqfVQ</a:t>
            </a: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  <a:p>
            <a:pPr algn="ctr">
              <a:defRPr/>
            </a:pP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67240" t="68090" r="110" b="-40"/>
          <a:stretch>
            <a:fillRect/>
          </a:stretch>
        </p:blipFill>
        <p:spPr>
          <a:xfrm>
            <a:off x="812633" y="1594811"/>
            <a:ext cx="3810168" cy="2621589"/>
          </a:xfrm>
          <a:prstGeom prst="rect">
            <a:avLst/>
          </a:prstGeom>
        </p:spPr>
      </p:pic>
      <p:pic>
        <p:nvPicPr>
          <p:cNvPr id="10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911177" y="1491197"/>
            <a:ext cx="1761698" cy="1761698"/>
          </a:xfrm>
          <a:prstGeom prst="rect">
            <a:avLst/>
          </a:prstGeo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</a:t>
            </a:r>
            <a:r>
              <a:rPr lang="ko-KR" altLang="en-US" sz="3200" dirty="0" err="1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2892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산에 만든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논입니다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이것은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3314" name="Picture 2" descr="농업, 쌀 농장, 태국, 쌀, 베트남어, 초록, 생태학, 미얀마, 버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1776067"/>
            <a:ext cx="4124325" cy="221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10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4964166" y="3098800"/>
            <a:ext cx="3024064" cy="862966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농사를 </a:t>
            </a: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짓고 있습니다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597400" y="1772472"/>
            <a:ext cx="375759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사람은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무엇을 하고 있을까요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2292" name="Picture 4" descr="수확, 미얀마, 버마, 쌀 농장, 베트남, 재배, 태국, 농토, 문화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1772472"/>
            <a:ext cx="3451225" cy="230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5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4014841" y="2953576"/>
            <a:ext cx="3513014" cy="110490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베트남의 전통의상인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아오자이입니다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3670300" y="1645603"/>
            <a:ext cx="420209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의상은 어느 나라의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전통 </a:t>
            </a: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의상일까요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2290" name="Picture 2" descr="아오자이를 입은 베트남 여자의 그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26" y="1409700"/>
            <a:ext cx="2182012" cy="30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74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302128" y="3107121"/>
            <a:ext cx="3082015" cy="1063921"/>
          </a:xfrm>
          <a:prstGeom prst="wedgeRoundRectCallout">
            <a:avLst>
              <a:gd name="adj1" fmla="val 60567"/>
              <a:gd name="adj2" fmla="val 80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가 보거나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들은 적 있나요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625985" y="1709103"/>
            <a:ext cx="443430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베트남에 대해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알고 있나요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1569" t="2047" r="986" b="1322"/>
          <a:stretch/>
        </p:blipFill>
        <p:spPr>
          <a:xfrm>
            <a:off x="5258466" y="2032000"/>
            <a:ext cx="2898743" cy="192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1188911" y="1969979"/>
            <a:ext cx="6781143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dirty="0" err="1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8931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바로 태국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아름다운 사원이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많은 나라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074" name="Picture 2" descr="절, 건축물, 건물, 정면, 치앙마이, 태국, 종교, 여행하다, 영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50" y="1585277"/>
            <a:ext cx="3909116" cy="274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2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베트남에 대해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3837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베트남은 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501901" y="3060701"/>
            <a:ext cx="4140200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날씨가 매우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더운 편입니다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346578" y="1528290"/>
            <a:ext cx="654049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베트남은 동남아시아에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위치하고 있어요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베트남은 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501901" y="3060701"/>
            <a:ext cx="4140200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쌀을 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키우기 좋아요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346578" y="1528290"/>
            <a:ext cx="654049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여름에 비가 많이 오고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온도가 높고 습해요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71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베트남은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6130592" y="2931027"/>
            <a:ext cx="1981199" cy="1323474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쌀 요리가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많아요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657184" y="1664864"/>
            <a:ext cx="292801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쌀이 매우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풍부해요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Picture 2" descr="Rice, 쌀, 흰쌀, Korea, Food, Harvest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571327"/>
            <a:ext cx="4841209" cy="271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3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베트남의 대표 음식은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263526" y="3031561"/>
            <a:ext cx="2889873" cy="1199127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또 무엇이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있을까요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798966" y="1716406"/>
            <a:ext cx="35395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쌀로 만든 </a:t>
            </a:r>
            <a:r>
              <a:rPr lang="ko-KR" altLang="en-US" sz="2800" dirty="0" err="1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쌀국수도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유명하지요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7410" name="Picture 2" descr="국수, 베트남 요리, 쇠고기 국수 수프, 콤니우, 아주 맛있는, 접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716406"/>
            <a:ext cx="3772896" cy="251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8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베트남의 대표 음식은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530227" y="3442243"/>
            <a:ext cx="2089773" cy="87630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월남쌈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045604" y="1716406"/>
            <a:ext cx="30533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얇은 쌀 피에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야채나 고기를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싸먹는 요리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8434" name="Picture 2" descr="베트남, 베트남음식, 월남쌈, 쌈, 음식, 요리, 육류, 채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1676574"/>
            <a:ext cx="3781425" cy="251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77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487232" y="1547651"/>
            <a:ext cx="620534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월남쌈의</a:t>
            </a: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원조가 바로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822677" y="2157049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487232" y="3109751"/>
            <a:ext cx="620534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월남쌈과는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비슷하면서도 달라요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786606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</a:t>
            </a:r>
            <a:r>
              <a:rPr lang="ko-KR" altLang="en-US" sz="3600" kern="0" dirty="0" err="1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</a:t>
            </a: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만드는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49837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4860183" y="3062244"/>
            <a:ext cx="3064055" cy="1141570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2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쌀로 만든 종이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</a:p>
          <a:p>
            <a:pPr algn="ctr"/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라는 뜻이에요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4368800" y="1732581"/>
            <a:ext cx="39243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가장 중요한 재료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라이스 페이퍼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9460" name="Picture 4" descr="ライスペーパーのイラスト（束）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333916"/>
            <a:ext cx="3362325" cy="305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69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4860183" y="3062244"/>
            <a:ext cx="3064055" cy="1141570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각종 야채를 싸서</a:t>
            </a:r>
            <a:endParaRPr lang="en-US" altLang="ko-KR" sz="32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2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소스를 찍어 먹어요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4368800" y="1732581"/>
            <a:ext cx="39243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라이스페이퍼를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물에 담갔다 건져서</a:t>
            </a:r>
          </a:p>
        </p:txBody>
      </p:sp>
      <p:pic>
        <p:nvPicPr>
          <p:cNvPr id="19458" name="Picture 2" descr="野菜のイラスト「カゴに盛られた野菜」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97" y="1732581"/>
            <a:ext cx="3603625" cy="235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40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1446479" y="3040632"/>
            <a:ext cx="2617523" cy="1136311"/>
          </a:xfrm>
          <a:prstGeom prst="wedgeRoundRectCallout">
            <a:avLst>
              <a:gd name="adj1" fmla="val 65114"/>
              <a:gd name="adj2" fmla="val -2414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독특한 문화유산이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많은 나라예요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1001487" y="1709103"/>
            <a:ext cx="3614268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태국의 수도는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방콕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’ </a:t>
            </a: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입니다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098" name="Picture 2" descr="태국, 방콕, 절, 대전, 궁전, 금, 그림, 남동, 아시아, 그래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632" y="1627909"/>
            <a:ext cx="3398711" cy="254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1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47343" y="3185651"/>
            <a:ext cx="3321857" cy="86303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함께 살펴볼까요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33800" y="1718787"/>
            <a:ext cx="44159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요리사에게 배우는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</a:t>
            </a: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만들기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44978" y="3627934"/>
            <a:ext cx="22771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u="sng" dirty="0">
                <a:hlinkClick r:id="rId2"/>
              </a:rPr>
              <a:t>https://www.youtube.com/watch?v=nPTQiBblnBA</a:t>
            </a:r>
            <a:endParaRPr lang="en-US" altLang="ko-KR" u="sng" dirty="0"/>
          </a:p>
          <a:p>
            <a:pPr algn="ctr"/>
            <a:endParaRPr lang="ko-KR" altLang="en-US" dirty="0"/>
          </a:p>
        </p:txBody>
      </p:sp>
      <p:pic>
        <p:nvPicPr>
          <p:cNvPr id="921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03" y="1718787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02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</a:t>
            </a:r>
            <a:r>
              <a:rPr lang="ko-KR" altLang="en-US" sz="3600" kern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03575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</a:t>
            </a:r>
            <a:r>
              <a:rPr lang="ko-KR" altLang="en-US" sz="20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만들기에서 필요한 색 조합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b="33023"/>
          <a:stretch/>
        </p:blipFill>
        <p:spPr>
          <a:xfrm>
            <a:off x="1283455" y="2009963"/>
            <a:ext cx="3171843" cy="260659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t="66004"/>
          <a:stretch/>
        </p:blipFill>
        <p:spPr>
          <a:xfrm>
            <a:off x="4662027" y="2527300"/>
            <a:ext cx="3410011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80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r="33779" b="68889"/>
          <a:stretch/>
        </p:blipFill>
        <p:spPr>
          <a:xfrm>
            <a:off x="675631" y="1549400"/>
            <a:ext cx="7807969" cy="268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52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7515" t="-737" r="171" b="67150"/>
          <a:stretch/>
        </p:blipFill>
        <p:spPr>
          <a:xfrm>
            <a:off x="736600" y="1409700"/>
            <a:ext cx="3810000" cy="2895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-129" t="32850" r="67815" b="33563"/>
          <a:stretch/>
        </p:blipFill>
        <p:spPr>
          <a:xfrm>
            <a:off x="4546600" y="1409700"/>
            <a:ext cx="38100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551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l="33821" t="33145" r="-42" b="34446"/>
          <a:stretch/>
        </p:blipFill>
        <p:spPr>
          <a:xfrm>
            <a:off x="675631" y="1549400"/>
            <a:ext cx="7807969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6709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고이꾸온을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l="-3555" t="66438" r="33348" b="1153"/>
          <a:stretch/>
        </p:blipFill>
        <p:spPr>
          <a:xfrm>
            <a:off x="243831" y="1562100"/>
            <a:ext cx="8277869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321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활동 </a:t>
            </a:r>
            <a:r>
              <a:rPr lang="en-US" altLang="ko-KR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3</a:t>
            </a:r>
          </a:p>
        </p:txBody>
      </p:sp>
      <p:sp>
        <p:nvSpPr>
          <p:cNvPr id="3" name="Google Shape;4926;p53"/>
          <p:cNvSpPr txBox="1"/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클레이로 고이꾸온을 만들어 볼까요</a:t>
            </a:r>
            <a:r>
              <a:rPr lang="en-US" altLang="ko-KR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?</a:t>
            </a:r>
          </a:p>
        </p:txBody>
      </p:sp>
      <p:sp>
        <p:nvSpPr>
          <p:cNvPr id="5" name="Google Shape;4926;p53"/>
          <p:cNvSpPr txBox="1"/>
          <p:nvPr/>
        </p:nvSpPr>
        <p:spPr>
          <a:xfrm>
            <a:off x="6139399" y="3175420"/>
            <a:ext cx="1336805" cy="1348652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2"/>
              </a:rPr>
              <a:t>https://www.youtube.com/watch?v=IUhTWSwIzRI</a:t>
            </a: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  <a:p>
            <a:pPr algn="ctr">
              <a:defRPr/>
            </a:pP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244978" y="1473042"/>
            <a:ext cx="3475702" cy="2629057"/>
          </a:xfrm>
          <a:prstGeom prst="rect">
            <a:avLst/>
          </a:prstGeom>
        </p:spPr>
      </p:pic>
      <p:pic>
        <p:nvPicPr>
          <p:cNvPr id="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911177" y="1491197"/>
            <a:ext cx="1761698" cy="1761698"/>
          </a:xfrm>
          <a:prstGeom prst="rect">
            <a:avLst/>
          </a:prstGeo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</a:t>
            </a:r>
            <a:r>
              <a:rPr lang="ko-KR" altLang="en-US" sz="320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고이꾸온</a:t>
            </a:r>
            <a:r>
              <a:rPr lang="ko-KR" altLang="en-US" sz="320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1141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956403" y="1911130"/>
            <a:ext cx="7231189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팟타이를</a:t>
            </a:r>
            <a:r>
              <a:rPr lang="ko-KR" altLang="en-US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3104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태국에 대해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2697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태국은 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018" y="1757501"/>
            <a:ext cx="3474655" cy="2363276"/>
          </a:xfrm>
          <a:prstGeom prst="rect">
            <a:avLst/>
          </a:prstGeom>
        </p:spPr>
      </p:pic>
      <p:sp>
        <p:nvSpPr>
          <p:cNvPr id="10" name="모서리가 둥근 사각형 설명선 9"/>
          <p:cNvSpPr/>
          <p:nvPr/>
        </p:nvSpPr>
        <p:spPr>
          <a:xfrm>
            <a:off x="4969329" y="1923498"/>
            <a:ext cx="3387271" cy="2031282"/>
          </a:xfrm>
          <a:prstGeom prst="wedgeRoundRectCallout">
            <a:avLst>
              <a:gd name="adj1" fmla="val -61975"/>
              <a:gd name="adj2" fmla="val -3004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태국은 아시아에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위치하고 있는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동남아시아 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국가예요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4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태국은 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775200" y="3060701"/>
            <a:ext cx="3143098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국가의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상징이기도 해요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200449" y="1591790"/>
            <a:ext cx="42926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태국은 코끼리가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아주 유명해요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6146" name="Picture 2" descr="단풍 일러스트 &quot;코끼리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22" y="1485899"/>
            <a:ext cx="2662725" cy="315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9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태국은 어떤 나라일까요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7170" name="Picture 2" descr="いろいろな王冠のイラスト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78" y="2155021"/>
            <a:ext cx="2181225" cy="156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모서리가 둥근 사각형 설명선 7"/>
          <p:cNvSpPr/>
          <p:nvPr/>
        </p:nvSpPr>
        <p:spPr>
          <a:xfrm>
            <a:off x="4775200" y="3060701"/>
            <a:ext cx="3143098" cy="888999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왕실이 있지요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200449" y="1718790"/>
            <a:ext cx="42926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태국은 왕이 있는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나라 중 하나예요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57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618</Words>
  <Application>Microsoft Office PowerPoint</Application>
  <PresentationFormat>화면 슬라이드 쇼(16:9)</PresentationFormat>
  <Paragraphs>197</Paragraphs>
  <Slides>48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48</vt:i4>
      </vt:variant>
    </vt:vector>
  </HeadingPairs>
  <TitlesOfParts>
    <vt:vector size="55" baseType="lpstr">
      <vt:lpstr>맑은 고딕</vt:lpstr>
      <vt:lpstr>상주곶감체</vt:lpstr>
      <vt:lpstr>상주다정다감체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꼼지락진로클레이</dc:title>
  <dc:creator>떼떼쌤(박주연)</dc:creator>
  <cp:lastModifiedBy>IM_2501</cp:lastModifiedBy>
  <cp:revision>167</cp:revision>
  <dcterms:created xsi:type="dcterms:W3CDTF">2023-10-15T02:40:52Z</dcterms:created>
  <dcterms:modified xsi:type="dcterms:W3CDTF">2024-04-02T23:29:32Z</dcterms:modified>
  <cp:version/>
</cp:coreProperties>
</file>